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tags/tag1.xml" ContentType="application/vnd.openxmlformats-officedocument.presentationml.tags+xml"/>
  <Override PartName="/ppt/ink/inkAction5.xml" ContentType="application/vnd.ms-office.inkAction+xml"/>
  <Override PartName="/ppt/tags/tag2.xml" ContentType="application/vnd.openxmlformats-officedocument.presentationml.tags+xml"/>
  <Override PartName="/ppt/ink/inkAction6.xml" ContentType="application/vnd.ms-office.inkAction+xml"/>
  <Override PartName="/ppt/ink/inkAction7.xml" ContentType="application/vnd.ms-office.inkAction+xml"/>
  <Override PartName="/ppt/tags/tag3.xml" ContentType="application/vnd.openxmlformats-officedocument.presentationml.tags+xml"/>
  <Override PartName="/ppt/ink/inkAction8.xml" ContentType="application/vnd.ms-office.inkAction+xml"/>
  <Override PartName="/ppt/tags/tag4.xml" ContentType="application/vnd.openxmlformats-officedocument.presentationml.tags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283" r:id="rId2"/>
    <p:sldId id="284" r:id="rId3"/>
    <p:sldId id="285" r:id="rId4"/>
    <p:sldId id="286" r:id="rId5"/>
    <p:sldId id="287" r:id="rId6"/>
    <p:sldId id="288" r:id="rId7"/>
    <p:sldId id="313" r:id="rId8"/>
    <p:sldId id="314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FF"/>
    <a:srgbClr val="FFCF01"/>
    <a:srgbClr val="0000FF"/>
    <a:srgbClr val="996633"/>
    <a:srgbClr val="009900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929"/>
  </p:normalViewPr>
  <p:slideViewPr>
    <p:cSldViewPr>
      <p:cViewPr varScale="1">
        <p:scale>
          <a:sx n="81" d="100"/>
          <a:sy n="81" d="100"/>
        </p:scale>
        <p:origin x="108" y="10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C3415426-C501-45A7-9EBE-9905A3B2A62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A40064F7-96A1-4904-8DED-AC564ADB61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7F69020D-2846-4BB4-8648-150AE143972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AF78C2FB-2F1C-47F9-87AA-E0167337EBB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260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6EB490-A5A0-451F-B212-BFF68E863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14T00:01:37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28">
    <iact:property name="dataType"/>
    <iact:actionData xml:id="d0">
      <inkml:trace xmlns:inkml="http://www.w3.org/2003/InkML" xml:id="stk0" contextRef="#ctx0" brushRef="#br0">8902 5826 0,'22'0'59,"0"0"-55,1-22 1,21 22 7,-22-22-7,22 0 7,-22 22-5,23-45 6,-23 45-4,44-22 1,-44 0-5,45 0 7,-45 22-5,67-22 5,-67-1-7,88 1 6,-87 22-2,65-22 3,-44 22-7,67-22 6,-44 0-4,43 22 5,-43 0-7,66 0 6,-111-22-3,89 22 4,-67-22-7,111 22 7,-67-23 11,-43 23-17,43 0 1,-43 0 0,-1 0 5,0 0-4,0 0 4,-21 0-8,21 0 8,0-22-4,23 22 4,-45 0-8,66 0 7,-66 0-2,23 0 3,-23 0-9,44 0 10,1 0-5,-1 0 3,-44 0-7,67 0 10,-23 0 5,-44 0-15,89 0 7,-66 0-2,65 0 3,-65 0-9,65 0 10,-43 0-4,-1 0 2,23 0-4,66 0 6,-111 0-9,45 0 8,-67 0-4,111 0 3,-111 0-7,111 0 8,-111 0-4,66 0 4,-21 0-8,43 0 8,1 22-4,-22-22 4,-23 0-8,67 0 8,-111 0-4,111 0 4,-89 0-8,134 0 8,-156 0-3,88 0 2,-43 0-7,44 0 13,88 0 4,-155 0-19,89 0 11,-67 0-10,45 0 9,-89 0-3,155 0 2,-154 0-7,132 0 8,-133 0-4,89 0 4,-1 0-8,23 0 9,-22 23-6,22-23 5,-67 0-8,67 0 8,-67 0-4,89 0 4,-132 0-8,154 0 8,-155 0-3,111 0 2,-67 0-3,1 0 4,-1 0-8,23 0 8,-45 0-4,22 0 4,-21 0-8,21 0 8,-44 0-3,111 0 2,-111 0-7,89 0 8,-67 0-4,45 0 4,-45 0-8,67 0 8,-67 0-4,45 0 4,-23 0-8,23 0 8,-67 0-3,66 0 2,-43 0-7,65 0 8,-87 22-3,87-22 2,-21 0-3,44 0 4,-67 0-8,67 0 8,-66 0-3,21 0 2,-44 0-7,45 0 8,-67 0-4,111 0 4,-89 0-8,89 0 8,-111 22-4,67-22 4,-67 0-8,22 0 8,-22 0-4,1 0 4,-1 0 36</inkml:trace>
    </iact:actionData>
  </iact:action>
  <iact:action type="add" startTime="12952">
    <iact:property name="dataType"/>
    <iact:actionData xml:id="d1">
      <inkml:trace xmlns:inkml="http://www.w3.org/2003/InkML" xml:id="stk1" contextRef="#ctx0" brushRef="#br0">9566 4785 0,'23'0'94,"21"-22"-82,22 0-2,-44 22-2,23-45 4,-23 45-6,0 0 4,0-22-3,22 22 6,1 0 3,-23 0-9,44-22 7,23 0-12,22 22 11,-67 0-6,67 0 7,-45 0-11,45-22 8,-45 22-2,23 0 4,-45 0-6,89 0 14,22 0-15,-133 0-2,111 0 9,-44 0-6,132 0 5,-132 0-3,43 0 3,-65 0-9,22 0 9,-67 0-3,44 0 3,1 0 3,-45 0-7,44 0 5,-22 0-10,23 0 10,-45 0-5,44 0 3,-21 0-7,-1-22 8,-22 22-3,45 0 2,-45 0-7,66 0 8,-43 0-3,110 0 2,-133 0-7,66 0 8,-21 0-4,43 0 5,-43 0-6,44 0 5,-23 0-8,67 0 9,-44 0-5,66 0 4,-133 0-8,178 0 7,-178 0-3,45 0 4,-45 0-7,22 0 6,-21 0-3,-1 0 4,0 0-8,23 0 9,-45 0-6,22-23 5,-22 23-7,0 0 6,1 0 34,-1 0-22,0 0-11,0-22 0,0 22 8</inkml:trace>
    </iact:actionData>
  </iact:action>
  <iact:action type="add" startTime="15379">
    <iact:property name="dataType"/>
    <iact:actionData xml:id="d2">
      <inkml:trace xmlns:inkml="http://www.w3.org/2003/InkML" xml:id="stk2" contextRef="#ctx0" brushRef="#br0">15701 3943 0,'0'22'58,"-23"67"-46,-21 0-8,0 88 7,22-89-2,-45 112 1,67-112-5,-44 67 7,22-88-4,22 21 4,-22-43-8,22 21 8,0-44 8,0 0 4,0 1-8,0-1 1,0 0-2,-22 22 5,22-22 4</inkml:trace>
    </iact:actionData>
  </iact:action>
  <iact:action type="add" startTime="16111">
    <iact:property name="dataType"/>
    <iact:actionData xml:id="d3">
      <inkml:trace xmlns:inkml="http://www.w3.org/2003/InkML" xml:id="stk3" contextRef="#ctx0" brushRef="#br0">15236 4829 0,'0'22'63,"0"23"-56,22 43 4,-22-21-6,22-1 6,-22-44 10,0 0-13,22-22 22,-22 23-8,22-23 92,22 0-88,1-23-24,-23-21 11,0 44-5,44-66 3,-66 44-7,67-23 9,-45 45-6,0-44 5,0 22-8,0 0 9,23 0-6,-45-1 6</inkml:trace>
    </iact:actionData>
  </iact:action>
  <iact:action type="add" startTime="17283">
    <iact:property name="dataType"/>
    <iact:actionData xml:id="d4">
      <inkml:trace xmlns:inkml="http://www.w3.org/2003/InkML" xml:id="stk4" contextRef="#ctx0" brushRef="#br0">18845 3877 0,'0'22'80,"0"22"-71,0-22-4,0 45 8,0-45-7,0 22 6,0 1-7,0-1 6,0-22-3,0 22 4,0-22-4,0 45 4,0-45 4,0 0-4,0 0 21,0 0-22,0 1-6,0-1 14,0 0-7,0 0 36,0 89-23,0-23-10,0-43-7,0 21 4,0-44-4,0 23 7,0-1-13,0-22 9,0 0 20,0 0 34,0 1-46</inkml:trace>
    </iact:actionData>
  </iact:action>
  <iact:action type="add" startTime="18255">
    <iact:property name="dataType"/>
    <iact:actionData xml:id="d5">
      <inkml:trace xmlns:inkml="http://www.w3.org/2003/InkML" xml:id="stk5" contextRef="#ctx0" brushRef="#br0">18646 4718 0,'22'0'227,"0"0"-138,-22 23-80,0-1 4,22-22 3,-22 22 72,0 0 8,22 0-21,23 23-63,-45-1-7,22-22 7,-22 0 19,22-22 145,0 0-122,0 0-44,-22-22-2,22 22 5,1 0-8,-23-22 5,22 22-1,0-22 3,-22 0 3,22 22-2,-22-23 6,22 23 66,-22-22 6,22 22-79,-22-22 25,22 0-22,1 0-7,43-23 4,-44 1-4,0 22 5,0 0-10,1 22 8,-23-22 94</inkml:trace>
    </iact:actionData>
  </iact:action>
  <iact:action type="add" startTime="23807">
    <iact:property name="dataType"/>
    <iact:actionData xml:id="d6">
      <inkml:trace xmlns:inkml="http://www.w3.org/2003/InkML" xml:id="stk6" contextRef="#ctx0" brushRef="#br0">16431 5782 0,'45'-22'108,"-1"-1"-90,0 1 1,-22 22-14,0-22 7,23 22-4,-23 0 6,22 0-12,0 0 10,-21 0-4,21 0 3</inkml:trace>
    </iact:actionData>
  </iact:action>
  <iact:action type="add" startTime="25371">
    <iact:property name="dataType"/>
    <iact:actionData xml:id="d7">
      <inkml:trace xmlns:inkml="http://www.w3.org/2003/InkML" xml:id="stk7" contextRef="#ctx0" brushRef="#br0">10408 5760 0,'66'-45'88,"-43"23"-82,-1 22 5,0 0-6,0-22 8,0 22 5,0-22 8,0 22-15,1-22-4,43 22 5,-22 0-7,45-23 6,-45 23-3,45 0 5,-45-22-8,45 22 5,-67 0-2,88-22 5,-87 22-9,132 0 9,-67 0 5,-66 0-14,23 0 8,-23 0-4,22 0 4,0 0-8,1 0 9,-23 0-5,66 0 12,-21 0-13,-23 0 13,-22 0-12,45 0 3,-45 0-6,0 0 7,0 0-4,45 0 4,-23 0-8,0 0 8,23 0 8,-45 0-8</inkml:trace>
    </iact:actionData>
  </iact:action>
  <iact:action type="add" startTime="34907">
    <iact:property name="dataType"/>
    <iact:actionData xml:id="d8">
      <inkml:trace xmlns:inkml="http://www.w3.org/2003/InkML" xml:id="stk8" contextRef="#ctx0" brushRef="#br0">4540 4608 0,'22'0'19,"0"0"32,89 0-40,-1 0-3,112 0 4,-89 0-7,132 0 12,-198 0-13,199 0 6,-222 0-2,44 0 4,-65 0-7</inkml:trace>
    </iact:actionData>
  </iact:action>
  <iact:action type="add" startTime="35835">
    <iact:property name="dataType"/>
    <iact:actionData xml:id="d9">
      <inkml:trace xmlns:inkml="http://www.w3.org/2003/InkML" xml:id="stk9" contextRef="#ctx0" brushRef="#br0">6378 4674 0,'22'0'62,"0"0"-54,0-22 3,0 0-3,0 22 8,0 0-4,1-22 8,21 22-4,0 0 4,-22 0-8,0 0 13,1 0-9,-1 0-9,22 0 5,-22 0-8,0 0 8,1-22 1,-1 22 6,0 0-7,44 0 0,-44 0-4,45 0 5,-23 0 2,-22 0 197</inkml:trace>
    </iact:actionData>
  </iact:action>
  <iact:action type="add" startTime="50983">
    <iact:property name="dataType"/>
    <iact:actionData xml:id="d10">
      <inkml:trace xmlns:inkml="http://www.w3.org/2003/InkML" xml:id="stk10" contextRef="#ctx0" brushRef="#br0">4628 11297 0,'22'0'31,"23"0"-20,21 0-5,89 0 3,-66 0-1,154 0 3,-88 22-7,111 1 8,-155 21-3,132-44 3,-198 22-9,198-22 10,-199 0-5,111 0 3,-66 0-3,44 0 5,-89 0-10,45 0 9,-67 0-3,22 0 2,-22 0-7,23 0 9,-23 0 8,0 0-10,22 0 11,1 0-17,-23 0 7,0 0-4,44-22 4,-21 22-8,21-22 8,-22 0-3,-22 22 2,1 0-7,21 0 9,-22 0-2,0 0-3,0 0 12,-22-23-8,22 23-8,23-22 16,-1 22-16,22 0 8,-21 0 9,-23 0-18</inkml:trace>
    </iact:actionData>
  </iact:action>
  <iact:action type="add" startTime="58671">
    <iact:property name="dataType"/>
    <iact:actionData xml:id="d11">
      <inkml:trace xmlns:inkml="http://www.w3.org/2003/InkML" xml:id="stk11" contextRef="#ctx0" brushRef="#br0">10209 11984 0,'66'0'156,"-22"0"-151,23 0 1,110 0 4,-88 0-2,132 22 4,-132-22-9,88 22 9,-155-22-3,199 22 3,-199 1-9,222-1 11,-200-22-8,111 22 7,-66-22-9,44 0 7,-111 0-2,0 0 4,0 0 66</inkml:trace>
    </iact:actionData>
  </iact:action>
  <iact:action type="add" startTime="59944">
    <iact:property name="dataType"/>
    <iact:actionData xml:id="d12">
      <inkml:trace xmlns:inkml="http://www.w3.org/2003/InkML" xml:id="stk12" contextRef="#ctx0" brushRef="#br0">10718 13114 0,'0'-22'49,"22"22"-41,-22-23 2,22 1-5,23 22 7,-23 0-4,22 0 4,0-22-9,23 22 10,43-22 6,-87 22-15,65 0 8,1 0-3,44 0 3,-45 0-9,45 0 10,-22 0-5,0 0 4,-45 0-4,45 0 3,-89 0-6,66 0 6,-65 0-3,87 0 5,-65 0-10,43 0 10,-21 0-5,65-22 4,-65 22-9,44 0 11,-67 0-8,22 0 6,-21 0-7,-1 0 6,-22 0-3,44 0 5,1 0 3,-45 0-9,44-22 6,-21 22-9,-1 0 8,0 0-4,1-22 3,-23 22-2,22 0 2,-22 0-6,45 0 7,-45 0-4,44 0 3,-44 0-6,1 0 6,-1 0 1</inkml:trace>
    </iact:actionData>
  </iact:action>
  <iact:action type="add" startTime="61305">
    <iact:property name="dataType"/>
    <iact:actionData xml:id="d13">
      <inkml:trace xmlns:inkml="http://www.w3.org/2003/InkML" xml:id="stk13" contextRef="#ctx0" brushRef="#br0">10342 14044 0,'22'0'113,"22"-22"-102,-22 0-7,22 22 7,23 0-2,21 0 3,-65 0-7,176 0 6,-155 0-4,111 0 4,-44 0-7,66 0 9,-44 0-6,-67 0 6,23 0-9,22 0 8,-67 0-4,22 0 3,-43 0-2,21 0 2,-22 0-6,22 0 7,-22 0-5,1 0 6,-1 0 39</inkml:trace>
    </iact:actionData>
  </iact:action>
  <iact:action type="add" startTime="62440">
    <iact:property name="dataType"/>
    <iact:actionData xml:id="d14">
      <inkml:trace xmlns:inkml="http://www.w3.org/2003/InkML" xml:id="stk14" contextRef="#ctx0" brushRef="#br0">10430 14952 0,'-22'0'19,"44"0"52,0 0-48,0-22-13,45 0-1,-45 22-4,89 0 6,-45 0-3,67-22 7,-67 22-13,112 0 11,-156 0-6,199 0 6,-177 0-10,134 22 8,-90-22-2,67 0 2,-66 0-6,22 0 6,-23 0-2,67 22 2,-66-22-3,66 0 5,-133 0-9,133 0 6,-111 0-2,45 0 4,-45 0-7,45 0 7,-45 0-4,44 0 4,-43 0-9,43 0 9,-66 0-3,89 0 3,-22 0 5,-67 0-11,67 0 6,-67 0-8,44-22 8,-22 22-4,-21-22 4,-1 22 81,0 0-82</inkml:trace>
    </iact:actionData>
  </iact:action>
  <iact:action type="add" startTime="66339">
    <iact:property name="dataType"/>
    <iact:actionData xml:id="d15">
      <inkml:trace xmlns:inkml="http://www.w3.org/2003/InkML" xml:id="stk15" contextRef="#ctx0" brushRef="#br0">9190 11297 0,'22'0'83,"0"0"-48,0 0-27,23 0 4,-1 0 4,0 0-9,23 0 5,-1 0-7,45 0 8,-23 0-7,112 0 6,-112 0-8,45 0 8,-88 22-4,110-22 4,-133 0-7,22 23 6,0-23-2,23 0 3,-45 0-5,44 0 6,-21 0-9,43 0 8,-21 0-5,21 0 5,-66 0-7,45 0 7,-45 0-4,22 0 4,-22 0-8,45 0 8,-45 0-3,66 0 2,-43 0-9,43 0 10,-21 0-3,21 0 2,-43 0-7,21 0 8,-44 0-4,45 0 5,-45 0-10,44 0 9,-21 0-2,43-23 0,-21 23-2,43-22 5,-21 0-9,44 22 7,-111 0-3,66 0 4,-43 0 1,-23 0-10,0 0 6,22 0 2,-22 0-7,45 0 8,-23 0-4,23-22 4,-23 22-7,44-22 7,-43 22-5,-1 0 5,-22 0-7,45-22 6,-45 22-2,44 0 2,-44 0-6,45 0 11,-23 0-13,22-22 9,-21 22-4,43 0 6,-43 0-12,43 0 10,-21 0-3,-23 0 2,-22 0-6,67 0 6,-67 0-3,22 0 5,0-23-10,45 23 10,-23 0-6,23 0 5,-45 0-8,45 0 10,-45-22-7,23 22 4,-45 0-7,66 0 8,-66 0-3,67 0 3,-67 0-5,45 0 6,-23 0 3,-22 0-8,0 0 101</inkml:trace>
    </iact:actionData>
  </iact:action>
  <iact:action type="add" startTime="75603">
    <iact:property name="dataType"/>
    <iact:actionData xml:id="d16">
      <inkml:trace xmlns:inkml="http://www.w3.org/2003/InkML" xml:id="stk16" contextRef="#ctx0" brushRef="#br0">4362 15816 0,'0'-44'38,"23"44"-23,-1-44-3,0 44 0,22 0 8,45 0-8,-23 0-8,67 0 8,-44 0-3,66 0 3,-133 0-9,111 22 9,-89-22-4,67 44 3,-89-44 6,0 0 50,0 0-22,22 0-41,67 0 8,-22 0-5,66 0 6,-89 0-9,1 22 8</inkml:trace>
    </iact:actionData>
  </iact:action>
  <iact:action type="add" startTime="76542">
    <iact:property name="dataType"/>
    <iact:actionData xml:id="d17">
      <inkml:trace xmlns:inkml="http://www.w3.org/2003/InkML" xml:id="stk17" contextRef="#ctx0" brushRef="#br0">5182 16968 0,'44'0'95,"45"0"-88,88 0 6,-44 0-10,66 0 9,-177 0-4,177 22 4,-176-22-8,43 0 9,-44 0-6</inkml:trace>
    </iact:actionData>
  </iact:action>
  <iact:action type="add" startTime="78362">
    <iact:property name="dataType"/>
    <iact:actionData xml:id="d18">
      <inkml:trace xmlns:inkml="http://www.w3.org/2003/InkML" xml:id="stk18" contextRef="#ctx0" brushRef="#br0">9876 15883 0,'45'-23'111,"-1"1"-107,45 22 7,21-22-2,23 22 5,0-22-11,44 22 7,-66 0-1,110 0 3,-176 0-8,132 0 8,-133 0-5,89 22 6,-111-22-8,89 22 6,-67-22-4,67 22 5,-45-22-6,89 23 9,-66-23-11,44 0 8,-89 22-5,111-22 5,-133 0-7,133 0 7,-133 0-4,67 0 6,-45 0-9,67 0 3,-45 0 3,67 0 0,-66 0-7,43 0 7,-65 0-3,21 0 3,-44 0-6,89 0 7,-67 0-4,67 0 5,-44 0-9,88 0 7,-89 0-4,23 0 5,-67 0-4,44 0 4,-22 0-8,1-22 8,43-1 7,-66 23-15,89 0 8,-89 0-4,45 0 4,-1 0-8,-22 0 8,-44-22-4,23 22 4</inkml:trace>
    </iact:actionData>
  </iact:action>
  <iact:action type="add" startTime="79791">
    <iact:property name="dataType"/>
    <iact:actionData xml:id="d19">
      <inkml:trace xmlns:inkml="http://www.w3.org/2003/InkML" xml:id="stk19" contextRef="#ctx0" brushRef="#br0">20196 15728 0,'22'0'123,"0"-23"-113,0 23 7,0 0 3,23 0-5,-23 0-7,22 0 5,-22 0-5,1-22 4</inkml:trace>
    </iact:actionData>
  </iact:action>
  <iact:action type="add" startTime="80798">
    <iact:property name="dataType"/>
    <iact:actionData xml:id="d20">
      <inkml:trace xmlns:inkml="http://www.w3.org/2003/InkML" xml:id="stk20" contextRef="#ctx0" brushRef="#br0">19908 16724 0,'22'0'107,"22"0"-72,-21 0-19,21 0-8,-22-22 4,0 22 0,0 0-4,0 0-4,1 0 8,21-22-4,-22 22 8,0 0-5,0 0 13,0 0-12,1 0-4,65-22 4,-43 22-8,21 0 8,-44 0 80,-22-22 12,22 22-100,0 0 6,1 0 1,-1 0 2,0 0 26,-22-22-30,22 22 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1:00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748">
    <iact:property name="dataType"/>
    <iact:actionData xml:id="d0">
      <inkml:trace xmlns:inkml="http://www.w3.org/2003/InkML" xml:id="stk0" contextRef="#ctx0" brushRef="#br0">5442 5229 0,'0'0'4,"77"-19"123,-18-1-118,38 1-1,0 19 1,39 0-2,0 0 1,20 39 0,-20-20 2,-20 1-3,-19-20 0,-58 0 3,0 19-1,0-19 0,-20 0-1,1 0 7,-1 0-13,20 0 12,0 0-12,-20 0 7,20 0 0,0 0-1,0 0-2,0 0 2,0 0 4,0 0 2,-20 0 5,1 0 46</inkml:trace>
    </iact:actionData>
  </iact:action>
  <iact:action type="add" startTime="16515">
    <iact:property name="dataType"/>
    <iact:actionData xml:id="d1">
      <inkml:trace xmlns:inkml="http://www.w3.org/2003/InkML" xml:id="stk1" contextRef="#ctx0" brushRef="#br0">8609 5151 0,'20'0'121,"19"-19"-118,19 0 5,0 19 5,1 0-11,-1 0 10,-19 0-3,19 0 0,-19 0-1,19 0 0,-19 0 3,0 0-4,0 0-1,0 0 3,0 0 0,-1 0 0,21 0-2,-20 0 1,-1 0 0,1 0 1,0 0 0,0 0-1,0 0-1,19 0 1,1 0-1,-1 0 2,-19 0-1,0 0 1,-1 0-3,21 0 3,-1 0-2,0 0 0,1 0-1,-1 0 1,0 0 1,20 19 0,0 0 1,-20 1-2,0-20 4,1 19-5,57 1 2,-57-1-1,77 1 4,-78-1-2,0-19-1,0 0 1,-19 0-2,0 0 12,-19 0-13,-1 0 133,39 0-136,1 20 4</inkml:trace>
    </iact:actionData>
  </iact:action>
  <iact:action type="add" startTime="17690">
    <iact:property name="dataType"/>
    <iact:actionData xml:id="d2">
      <inkml:trace xmlns:inkml="http://www.w3.org/2003/InkML" xml:id="stk2" contextRef="#ctx0" brushRef="#br0">13099 5385 0,'0'-39'121,"38"39"-119,1-20 5,0 1 7,58 0-6,20-1-6,38 1 13,40 19-12,-1 0 4,-19 19 1,39 20-2,-39-39 2,0 19 5,-20 1-6,1-20 2,-1 0-6,0 19 13,-57-19-12,-40 0 2,0 0 0,-38 0 18,-1 0 64,-19 20-42</inkml:trace>
    </iact:actionData>
  </iact:action>
  <iact:action type="add" startTime="28440">
    <iact:property name="dataType"/>
    <iact:actionData xml:id="d3">
      <inkml:trace xmlns:inkml="http://www.w3.org/2003/InkML" xml:id="stk3" contextRef="#ctx0" brushRef="#br0">5267 6396 0,'0'-20'98,"19"1"-67,20 19-28,19-20 13,1 1-14,18 19 6,-18 0 0,18 0 2,-18 0-2,38 19-2,0 1 2,0-20 1,-38 19-1,-1 1 0,-19-20 2,19 19-2,-19-19 1,0 0-1,0 0 1,-1 0 0,21 0-3,-20 0 2,0 0-1,-1 0 1,1 0 1,0-19-1,19 19-2,-19 0 4,0 0-2,19 0 1,1 0 1,-1 0-2,0 0 0,1 0 0,-20-20 0,-1 20 0,-18 0 1,38 0 0,-19 0 1,0-19-8,0 19 4,0 0 1,19-20 1,-19 20-1,-20 0 2,1 0 1,-1 0-2,1 0 16,-20-19-14,19 19-2,20 0 1,-20 0 0,59 0 3,-59 0 9,1 0-12,-1 0-2</inkml:trace>
    </iact:actionData>
  </iact:action>
  <iact:action type="add" startTime="34849">
    <iact:property name="dataType"/>
    <iact:actionData xml:id="d4">
      <inkml:trace xmlns:inkml="http://www.w3.org/2003/InkML" xml:id="stk4" contextRef="#ctx0" brushRef="#br0">3868 8534 0,'0'19'170,"0"20"-167,0 0 11,0-20 1,19 40-13,-19-20 7,0-20-1,19 20 0,-19-20 1,0 20-2,0-19 4,0-1-3,0 20-1,0-20 4,0 1 4,0-1-7,0 1 4,0-1-2,0 1-3,0-1 2,0 20-2,0-20 4,0 20 4,0-19-7,0 19 2,0-20 4,0 1-12,0 18 12,0-18-12,0-1 22,0 1-16,0-1 0,-19 1 0,19 18-6,0 1 6,0 0 0,-19 0 0,19-19 0,0 18 0,-20-18 0,1-1 0,19 1 0,0-1 1,-20 1-1,20-1 0,0 0-1,0 20 3,0-19-3,-19-1 3,-1 1-3,20-1 1,0 1 0,-19-1 2,19 0 5,-20 1-7,20-1-5,0 20 6,0 0 8,0-20-6,-19-19-3,19 20 1,0-1 9,0 1-9,0-1 6,-19-19-6,19 20-2,0-1 251,19-19-249</inkml:trace>
    </iact:actionData>
  </iact:action>
  <iact:action type="add" startTime="45357">
    <iact:property name="dataType"/>
    <iact:actionData xml:id="d5">
      <inkml:trace xmlns:inkml="http://www.w3.org/2003/InkML" xml:id="stk5" contextRef="#ctx0" brushRef="#br0">7307 8339 0,'20'0'296,"-1"0"-294,20 0 6,-20-19 5,1 19-6,19 0-4,-20 0 18,1-19-12,19 19 7,-39-20-2,19 20-5,20 0 1,-20 0 10,20 0-11,-19 0 1,-1 0-8,20 0 5,0 0 2,0 0 2,-1-19-1,21 19-3,-1 0 1,-19 0 0,0 0 0,0 0-1,-20 0 2,1 0 2,-1 0-4,0 0 22,-19 19-18,20-19-9,-1 0 10,1 0-4,-1 0 8,1 0 51,18 20-61,-18-20 13,-20 19-15,19-19 4,1 0 40</inkml:trace>
    </iact:actionData>
  </iact:action>
  <iact:action type="add" startTime="47275">
    <iact:property name="dataType"/>
    <iact:actionData xml:id="d6">
      <inkml:trace xmlns:inkml="http://www.w3.org/2003/InkML" xml:id="stk6" contextRef="#ctx0" brushRef="#br0">12904 8184 0,'59'-20'101,"-1"20"-89,0 0-9,20 0 11,19 0-11,20 0 9,-40 0-5,-18 0 3,18 0-8,-18 0 6,-1 0-1,0 0 2,-19 0 4,-19 0-10,18 0 6,1 0-2,-19 0 8,19 0 0,0 0-1,-1 0-12,-18 0 13,-1 0 4</inkml:trace>
    </iact:actionData>
  </iact:action>
  <iact:action type="add" startTime="52486">
    <iact:property name="dataType"/>
    <iact:actionData xml:id="d7">
      <inkml:trace xmlns:inkml="http://www.w3.org/2003/InkML" xml:id="stk7" contextRef="#ctx0" brushRef="#br0">8998 11333 0,'19'0'90,"40"-58"-88,19 38 10,-20 20-4,-19-19 1,-20 19-7,1 0 6,-1-20 13,0 20 100,1 0-106,-1 0-3,1 0 22,19-19 42,-1 19-68,21 0 5,18 0-5,60 0-1,-21 19 0,-19 1 1,0-1 1,-38-19 0,-20 20-2,-20-20 8</inkml:trace>
    </iact:actionData>
  </iact:action>
  <iact:action type="add" startTime="53745">
    <iact:property name="dataType"/>
    <iact:actionData xml:id="d8">
      <inkml:trace xmlns:inkml="http://www.w3.org/2003/InkML" xml:id="stk8" contextRef="#ctx0" brushRef="#br0">14537 11100 0,'19'-20'120,"20"20"-116,0-19 3,39-1 2,-40 20 0,21-19 0,18 19 0,1 0-1,19 0-1,1 0 6,-1 0-8,-20 0 3,21 19 3,-40-19-6,-19 0 2,-20 20 2,20-20 15,-19 0-18,-1 0 0,0 0 2,20 0 7,-19 0 2</inkml:trace>
    </iact:actionData>
  </iact:action>
  <iact:action type="add" startTime="75069">
    <iact:property name="dataType"/>
    <iact:actionData xml:id="d9">
      <inkml:trace xmlns:inkml="http://www.w3.org/2003/InkML" xml:id="stk9" contextRef="#ctx0" brushRef="#br0">19142 13957 0,'20'0'177,"19"0"-173,58 0 9,-39 0-1,-38 0-4,19 0 3,-20 0-3,0 0 1,1 0-2,-1 0 8,20 0 2,0 0-14,19 0 5,-38 0 0,-1 0 16,1 0 29,-1 0-42,-19-19-1,20 19-2,-118 0 267</inkml:trace>
    </iact:actionData>
  </iact:action>
  <iact:action type="add" startTime="76243">
    <iact:property name="dataType"/>
    <iact:actionData xml:id="d10">
      <inkml:trace xmlns:inkml="http://www.w3.org/2003/InkML" xml:id="stk10" contextRef="#ctx0" brushRef="#br0">16597 14249 0,'-20'0'30,"59"-20"123,-19 1-147,18 19 9,1-19-13,20-1 6,38 20 0,-39 0 2,0 0-2,1 0-1,-1-19 2,0 19-2,-19 0 2,0 0-1,-20 0 1,1 0-2,-1 0 5,1 0 18,-1 0-28,1 0 15,-1 0-4,0 0-10,1 0 4,19 0 10,-20 0 4,1 0-19,-1 0 4,0 0 7,40-20-4,-20 20-7,0 0 14,-1 0-10,-18 0 2,38 0 0,-19 0-6,0 0 11,0 0-10,0 0 11,-1 0-6,-18 0 0,-1 0-6,1 0 13,-1 0-13,20 0 13,-19 0 2,-1 0-5,0 0 0,1 0 1,-1 0-6,1 0 2,-1 0 7,1 0-8,-1 0 8,0 0 123,1 0-85,-1 0-40,1 0 0,-1 0-3</inkml:trace>
    </iact:actionData>
  </iact:action>
  <iact:action type="add" startTime="85161">
    <iact:property name="dataType"/>
    <iact:actionData xml:id="d11">
      <inkml:trace xmlns:inkml="http://www.w3.org/2003/InkML" xml:id="stk11" contextRef="#ctx0" brushRef="#br0">16480 15843 0,'19'0'41,"1"0"-29,-1 0 25,1 0-13,-1 0-8,-19-20 6,20 20-20,-1-19 13,1 19-6,-1-20 9,20 20-11,-20 0 5,20 0-9,-19 0 4,38 0 2,-19 0 5,0 0-12,-1 0 12,-18 0-12,-1 0 5,1 0 4,-1 0-5,20 0 2,-19 0-2,18 0 2,1 0 2,0 0-4,19 0 4,-19 0-3,0 0 4,0 0-7,0 0 7,0 0-6,0 0 5,-1 0-3,1 20 5,-19-20-3,19 0-3,0 0 4,-1 0-8,1 0 13,0 0-13,0 0 4,0 0 4,19 0-5,-19 0 5,0 0-4,0 0 2,0 0 0,-20 0 0,1 0 0,18 0 8,-18 19-4,-1-19-8,1 0 5,38 0 3,-19 0-3,0 0-2,0 0 3,-20 0-4,0 0 4,1 0 2,-1 0-5,1 0 7,-1 0 4,1 0-11,-1 0 2,0 0 7,1 0-3,-1 0 2,1 0 0</inkml:trace>
    </iact:actionData>
  </iact:action>
  <iact:action type="add" startTime="86589">
    <iact:property name="dataType"/>
    <iact:actionData xml:id="d12">
      <inkml:trace xmlns:inkml="http://www.w3.org/2003/InkML" xml:id="stk12" contextRef="#ctx0" brushRef="#br0">13332 15843 0,'0'0'3,"19"0"114,78-20-114,39 20 12,20-19-13,-1-1 4,1 20 7,-20 0-10,-39 0 10,20-19-10,-40 19 4,-38 0 0,20-19 3,-1 19-2,0-20 0,0 1 0,1 19 2,-1 0-3,-19 0 1,19 0-1,-38 0 3,-1 0 2,-19 19 117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1:00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93">
    <iact:property name="dataType"/>
    <iact:actionData xml:id="d0">
      <inkml:trace xmlns:inkml="http://www.w3.org/2003/InkML" xml:id="stk0" contextRef="#ctx0" brushRef="#br0">9173 12538 0,'0'-19'100,"19"-1"-83,1 20-4,77-39-4,-78 39-1,20-19 1,-19 0-2,19-1 0,-1 20 0,21-19 1,-20 19 2,-20 0-1,0 0-1,1 0 7,-1 0-13,1 0 5,19 0 1,0 0 1,-1 0-1,1 0-1,0 19 3,-19-19-2,18 20 0,-18-20 3,-1 0 5,1 0-5,77 19 6,-39 0-11,1 1 6,-1-20-10,-19 0 7,-20 0 7,1 0-9,-1 0 17,0 0-8</inkml:trace>
    </iact:actionData>
  </iact:action>
  <iact:action type="add" startTime="19116">
    <iact:property name="dataType"/>
    <iact:actionData xml:id="d1">
      <inkml:trace xmlns:inkml="http://www.w3.org/2003/InkML" xml:id="stk1" contextRef="#ctx0" brushRef="#br0">7463 6551 0,'39'0'81,"58"0"-65,19 20 0,-57-1-7,-1-19 1,-19 19 8,39 20-10,-40-39 0,-18 0 0,-1 0-2,-19 20 129</inkml:trace>
    </iact:actionData>
  </iact:action>
  <iact:action type="add" startTime="19746">
    <iact:property name="dataType"/>
    <iact:actionData xml:id="d2">
      <inkml:trace xmlns:inkml="http://www.w3.org/2003/InkML" xml:id="stk2" contextRef="#ctx0" brushRef="#br0">7599 7601 0,'-20'39'4,"40"-78"-4,-59 97 7,39-38 6,19-20 73,40 0-84,18 0 6,21 0 6,38 0-4,-39 0-3,19 0 1,-38 0-6,-39 0 6,-20 0 3</inkml:trace>
    </iact:actionData>
  </iact:action>
  <iact:action type="add" startTime="20583">
    <iact:property name="dataType"/>
    <iact:actionData xml:id="d3">
      <inkml:trace xmlns:inkml="http://www.w3.org/2003/InkML" xml:id="stk3" contextRef="#ctx0" brushRef="#br0">7813 9700 0,'0'-19'51,"0"-1"-27,19 20-22,-19-19 6,19 19 1,20-20-1,0 1 1,-19 19-1,18 0 1,-18-19-2,-1 19 3,1 0-2,19 0 1,0 0 0,-1 0 4,21 0-10,-20-20 5,-20 20 7,20 0-13,-20 0 13,20 0-7,-19 0 3</inkml:trace>
    </iact:actionData>
  </iact:action>
  <iact:action type="add" startTime="22495">
    <iact:property name="dataType"/>
    <iact:actionData xml:id="d4">
      <inkml:trace xmlns:inkml="http://www.w3.org/2003/InkML" xml:id="stk4" contextRef="#ctx0" brushRef="#br0">8745 6707 0,'20'-20'20,"-1"20"-7,1-19-5,19-1 1,19 20-3,-39-19-3,1 19 10,-1 0-10,20 0 21,19 0-18,-19 0 2,0 0-6,19 0 12,-19 0-6,0 0 0,-19 0-5,18 0 10,-38 19-6,20-19-3,-1 0 11,1 0 10,-1 0-12,1 0 1,-1 0 93</inkml:trace>
    </iact:actionData>
  </iact:action>
  <iact:action type="add" startTime="23315">
    <iact:property name="dataType"/>
    <iact:actionData xml:id="d5">
      <inkml:trace xmlns:inkml="http://www.w3.org/2003/InkML" xml:id="stk5" contextRef="#ctx0" brushRef="#br0">8881 7601 0,'20'0'74,"77"0"-67,0 0 2,20 0-2,-39 0 3,-1 0-3,-18 0 3,-21 0-3,-18 0 4,-1 0-5,1 0 8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1:00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85">
    <iact:property name="dataType"/>
    <iact:actionData xml:id="d0">
      <inkml:trace xmlns:inkml="http://www.w3.org/2003/InkML" xml:id="stk0" contextRef="#ctx0" brushRef="#br0">9503 5113 0,'20'-20'194,"-1"20"-186,20 0-1,-20-19 2,1 19-1,38-20 1,-19 20 0,0 0-3,0-19 4,-20 19-3,1 0 0,-1 0-1,1 0 1,-1 0 2,20 0 1,0 0-4,0 0 3,-1 0-1,21 0-1,-1 0 1,0 0 0,1 0 0,18 0 0,-18 0 2,-1 0-4,20 0 2,-20 0 0,0 0 0,1 0 0,-1 0 2,-19 0-5,0 0 5,-20 0-3,1 0 1,18 0 1,1 0-2,-19 0 0,19 0 1,-20 0-1,0 0 1,1 0 0,-1 0 0,1 0 0,-1 0 0,1 0 7,-1 0-5,0-20-3,1 20 0,-1 0 10,20 0-9,0 0 8,0 0-8,19 0 0,1 0 0,-1 0 1,0 0-3,-19 0 3,19 0-2,-19 0 2,0-19-2,19 19 5,1-19-7,-1-1 3,0 20-1,20 0 2,39 0-4,-40-19 4,-18 19-1,18 0 0,-18 0 1,-1 0-2,0 19 0,1-19 3,-21 20-3,21-1 2,-1-19-2,0 0 2,20 19 0,0 1-2,-20-1 0,20 1 1,-20-20 1,0 19-3,1-19 7,-1 20-10,0-20 5,-19 19 1,20-19-1,-21 0 0,1 0 2,0 0-4,-19 0 2,38 19 2,-19-19-6,0 0 5,19 0-1,0 0-2,-19 0 4,0 0-3,0 0 2,0 0-2,19 0 0,-19-19 2,0 0-1,0 19-1,-1-20 2,1 20-1,0 0 1,-19 0-1,-1 0-1,1 0 17</inkml:trace>
    </iact:actionData>
  </iact:action>
  <iact:action type="add" startTime="25012">
    <iact:property name="dataType"/>
    <iact:actionData xml:id="d1">
      <inkml:trace xmlns:inkml="http://www.w3.org/2003/InkML" xml:id="stk1" contextRef="#ctx0" brushRef="#br0">9834 8631 0,'19'0'206,"1"0"-201,-1 0 11,0 0 0,1 0 8,-1 0-11,1 0 5,-1 0-3,1 0 1,-1 0-6,0 0-4,1 0 10,-1 0 0,1 0-9,-1 0 10,1 0-9,19 0 8,-20 0-8,20 0 0,0 0 0,0 19 0,-20-19 1,20 0-2,-20 20 1,20-20 0,-19 0-2,-1 0 4,20 0-4,0 0 1,-20 0 3,1 0-3,18 0 1,-18 0 7,19 19-6,-20-19 7,1 0-8,-1 0 1,1 0 6</inkml:trace>
    </iact:actionData>
  </iact:action>
  <iact:action type="add" startTime="26439">
    <iact:property name="dataType"/>
    <iact:actionData xml:id="d2">
      <inkml:trace xmlns:inkml="http://www.w3.org/2003/InkML" xml:id="stk2" contextRef="#ctx0" brushRef="#br0">11699 8670 0,'20'0'92,"19"0"-83,0 0-2,-20 0 1,0-20 0,20 20 0,-19 0 0,19 0 0,-1-19 0,1 19 1,0 0-2,0 0 1,0 0 2,-20 0 1,20 0-1,0 0-6,0 0 1,-20 0 1,1 0 3,-1 0 6,20 0 1,-19 0-9,-1 0 1,20 19 2,0-19-4,19 0 2,-19 0 1,0 0 0,-20 0 7,1 0-9,-1 0 9,0 0 0,1 0 8,-1 0-8</inkml:trace>
    </iact:actionData>
  </iact:action>
  <iact:action type="add" startTime="41144">
    <iact:property name="dataType"/>
    <iact:actionData xml:id="d3">
      <inkml:trace xmlns:inkml="http://www.w3.org/2003/InkML" xml:id="stk3" contextRef="#ctx0" brushRef="#br0">10397 8689 0,'0'-19'43,"20"19"-35,-20-20 1,19 20 7,1-19-9,-1 0 8,0-1 0,20 1-7,0-1 8,0 1-8,-20-1 11,1 20-13,-1-19 1,1 19 17,-1-19 0,-19-1-16,20 20 0,-1-19 0,1-1 8,-1 1 0,-19-1-8,19 1 8,1 19-9,-20-20 2,19 20-3,-19-19 3,0 0-3,20-20 2,-20-20 2,0 20-2,0-19-1,0 19 1,0 0 0,0 1 0,-20-1 1,1 0 0,-1 19-3,20 1 2,-19-1 0,0-18 0,19-1 1,-39 0-2,39 19 0,-20 1 3,1 0-2,-1-1-1,1 20 0,19-19 2,-20 19-1,20-20 0,-19 1 6,0 19 10,-1 0-17,20-20 3,-19 20-3,-1 0 9,-19 0 0,1 0-8,-1 20 0,0-20 0,-19 0 0,19 19 1,-20-19-3,1 20 5,39-1-5,-20-19 3,19 0-2,1 0 0,-1 20 1,1-20 2,0 19-1,-1 0-3,1-19 3,19 20-4,-20-20 5,1 19-5,-1 20 13,20 0-11,-19 0 1,0-20-1,-1 40 2,20-40-1,0 20 0,0 0 0,-19 0-1,19-20 2,0 20-2,0-20 2,0 20-2,0 20 4,0-20-4,19 19 0,1 0 1,-1-19 0,-19 0 0,19 0 0,1-20 0,-20 1 0,19-20 0,-19 19 0</inkml:trace>
    </iact:actionData>
  </iact:action>
  <iact:action type="add" startTime="43015">
    <iact:property name="dataType"/>
    <iact:actionData xml:id="d4">
      <inkml:trace xmlns:inkml="http://www.w3.org/2003/InkML" xml:id="stk4" contextRef="#ctx0" brushRef="#br0">11447 8495 0,'19'0'83,"20"0"-77,-20 0 5,20 0-4,-19 0 11,19 0-13,-20 0 12,20 0-10,0 0 2,0 0-1,0 0-1,-1 0 2,-18 0-2,38 0 1,-38 0 0,18 0 1,1 0-1,0 0-1,0 0 0,-20 0 1,1 0 7,-1 0-8,1 0 18,-1 0 0,1 0-10,-1 0-7,0 0 8,40 0-7,-40 0 6,1 0 1,19 0 2,-20 0-4,20 0-6,0-19 0,-20 19 2,20 0-4,0 0 4,-39-20-5,19 20 7,1 0-5,-1-19 2,1 19-5,-1 0 10,0 0-4,1 0 5,-1-20 1,20 20-6,-19 0 13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4:45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61">
    <iact:property name="dataType"/>
    <iact:actionData xml:id="d0">
      <inkml:trace xmlns:inkml="http://www.w3.org/2003/InkML" xml:id="stk0" contextRef="#ctx0" brushRef="#br0">6102 13413 0,'39'-19'140,"39"19"-126,0 0-12,38 0 11,-38 0-10,-20 0 5,1 19 0,38 0 1,-39 1-2,0-20 1,1 0 2,-1 0-3,0 0 1,-19 0 1,0 0-1,0 0 0,-20 0-1,1 0 3</inkml:trace>
    </iact:actionData>
  </iact:action>
  <iact:action type="add" startTime="7224">
    <iact:property name="dataType"/>
    <iact:actionData xml:id="d1">
      <inkml:trace xmlns:inkml="http://www.w3.org/2003/InkML" xml:id="stk1" contextRef="#ctx0" brushRef="#br0">6394 14268 0,'39'0'112,"19"0"-91,136 0-19,-38 20 15,-117-20-8,0 0-3,-1 0 1,1 19 5,20-19-3,-20 0-7,-1 0 10,-38 20 113</inkml:trace>
    </iact:actionData>
  </iact:action>
  <iact:action type="add" startTime="9828">
    <iact:property name="dataType"/>
    <iact:actionData xml:id="d2">
      <inkml:trace xmlns:inkml="http://www.w3.org/2003/InkML" xml:id="stk2" contextRef="#ctx0" brushRef="#br0">8609 13588 0,'20'0'171,"38"0"-167,20 0 9,0 0 1,77 0-2,-97 0-4,-38 0 2,-1 0-3,1 0-1</inkml:trace>
    </iact:actionData>
  </iact:action>
  <iact:action type="add" startTime="11372">
    <iact:property name="dataType"/>
    <iact:actionData xml:id="d3">
      <inkml:trace xmlns:inkml="http://www.w3.org/2003/InkML" xml:id="stk3" contextRef="#ctx0" brushRef="#br0">6783 13394 0,'19'0'69,"0"0"-61,1-20 4,19 20 1,-20-19 2,20 19-8,19 0-5,-19 0 7,20 0-3,-1 0 2,0 0 0,-19 0 6,-20 0-6,20 0-6,0 0 6,-19 19 8,-1-19-5,0 0-2,1 0-3,19 0 8,-20 0 4</inkml:trace>
    </iact:actionData>
  </iact:action>
  <iact:action type="add" startTime="14410">
    <iact:property name="dataType"/>
    <iact:actionData xml:id="d4">
      <inkml:trace xmlns:inkml="http://www.w3.org/2003/InkML" xml:id="stk4" contextRef="#ctx0" brushRef="#br0">10747 13607 0,'20'-19'61,"-1"19"-43,39-20-11,-19 1 4,-19 19-5,38-19 5,-19 19-4,19-20 2,-19 20 0,0-19-3,19-1 1,0 20 3,-19-19-3,0 19 2,19 0-1,-19 0 1,-19 0 6,-1 0 9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25:38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73">
    <iact:property name="dataType"/>
    <iact:actionData xml:id="d0">
      <inkml:trace xmlns:inkml="http://www.w3.org/2003/InkML" xml:id="stk0" contextRef="#ctx0" brushRef="#br0">6860 5560 0,'39'-20'151,"19"20"-145,20 0 2,0 0 4,0 0-8,-1 0 8,1-19-4,-20 19 1,1 0-3,-1 0-3,-19 0 6,-20 0 7,20 0-8,-19 0 0,-1 0 0,39 0 1,-38 0-2,19 0 0,-20 0 1,20 0 3,-20 0-4,1 0 2,-1 0-2,1 0 2,-1 0-1,1 0 1,18 0 7,1 0-12,20 0 4,-1 0 1,39 0 5,0 0-12,59 0 5,-40 0 1,-38 0-1,19 19 5,0-19-4,1 0-2,-21 0-1,-18 0 3,-1 0 4,0 0-8,1 0 7,-40 0-1,0 0-4,1 0-1</inkml:trace>
    </iact:actionData>
  </iact:action>
  <iact:action type="add" startTime="5745">
    <iact:property name="dataType"/>
    <iact:actionData xml:id="d1">
      <inkml:trace xmlns:inkml="http://www.w3.org/2003/InkML" xml:id="stk1" contextRef="#ctx0" brushRef="#br0">5986 6473 0,'0'0'16,"0"-19"91,58-1-104,0 20 5,98 0 0,-20 0-1,0 0 1,-39 0 4,20 0-10,-40-19 12,1 0-8,19-1 4,-19-19-6,0 20 9,0-1-5,19 20 1,19-19-2,59 19 4,-19-20-8,135 20 11,-135 0-6,-1 20 0,1-1-1,-40-19 2,-57 0-2,-1 0 2,-19 0-2,-20 0 2,1 0-1,-1 0-3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14T00:01:37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83">
    <iact:property name="dataType"/>
    <iact:actionData xml:id="d0">
      <inkml:trace xmlns:inkml="http://www.w3.org/2003/InkML" xml:id="stk0" contextRef="#ctx0" brushRef="#br0">6245 5117 0,'0'-22'187,"22"22"-169,22 0-11,23 0 11,-23-22-12,-22 22 4,22 0 0,1 0 7,-23 0-9,44 0 3,-22 0-3,45 0 6,-67 0-12,89 0 11,-89 0-5,45 0 4,-23 0-9,89 0 10,-89 0-6,45 22 6,-45-22-10,22 0 11,-21 0-8,21 0 6,-44 0-8,89 0 8,-89 0-2,89 0 2,-1 0-10,1 22 11,-22-22-5,66 0 5,-67 0-10,45 0 13,-66 22-13,21-22 9,-66 0-4,89 0 4,-89 0-8,111 0 8,-89 0-4,67 0 4,-22 0-7,66 0 6,-111 0-2,22 0 2,-43 0-6,21 0 6,-22 0-3,22 22 5,45-22 2,-23 0 7,-21 0-18,43 0 6,-66 0-2,67 0 4,-45 0-7,0 0 11,1 0-1,-23 0-6,44 0 3,-43 0-8,43 0 8,-44 0-5,45 0 5,-45 0-6,44 0 4,-44 0-2,45 0 4,-45 0-8,44 0 8,-21 0 9,-23 0-18,22 0 10,-22 0-5,22 0 3,-21 0-6,43 0 6,-44 0-3,0 0 4,23-22-4,-1 22 5,0 0-10,0 0 10,-21 0-4,43 0 2,-44 0-8,45 0 9,-45 0-3,22 0 2,0 0-7,23-22 9,-23 22-6,0 0 5,1 0-8,21-22 8,-44 22-3,67 0-1,-45 0 3,0 0-3,23 0 5,-23 0-10,45-22 9,-67 22-4,44 0 6,-44 0-8,23-22 3,21 22-2,1-22 5,-45 22-7,44 0 6,-44 0-3,23 0 6,-1 0-12,0 0 11,-22 0 6,0 0-7,1 0 0,-1 0 1,22 0 7,-22 0-13,0 0-2,23 0 6,-1-23-2,0 23 3,-22-22-4,45 22 5,-45 0-10,22 0 8,0 0-3,23 0 5,-23 0-10,45 0 10,21 0 7,-87 0-16,43 0 7,-44 0-2,45 0 2,-45 0-7,44 0 9,-21 0-6,-1 0 6,22 0-10,1 0 10,43 0 7,23 0-5,-44 0 7,-45 0-16,45 0 7,-67 0-10,22 0 10,0 0-6,-21 0 19</inkml:trace>
    </iact:actionData>
  </iact:action>
  <iact:action type="add" startTime="13831">
    <iact:property name="dataType"/>
    <iact:actionData xml:id="d1">
      <inkml:trace xmlns:inkml="http://www.w3.org/2003/InkML" xml:id="stk1" contextRef="#ctx0" brushRef="#br0">6223 4918 0,'22'0'191,"0"0"-180,0 0 0,0 0 14,-22-22-11,22 22-9,0 0 7,1 0-6,43 0 4,-44-22-2,0 22 4,0 0-8,23 0 8,-23 0 8,0 0 0,0 0-15,22 0 6,-21 0-2,43-23 1,-22 23-6,1 0 8,-23 0-4,22 0 4,-22 0 0,0 0 0,1 0 0,-1 0-8,0 0 8,0 0-4,44-22 4,-21 22-6,-1 0 4,-22 0-2,0 0 5,0 0-9,45 0 7,-45 0-3,111 0 4,-111 0-8,89 0 12,-45 0-12,-22 0 9,1 0-6,-23 0 5,0 0-8,0 0 28,0 0 4,0 0 96,-22 22-120,23 1-4</inkml:trace>
    </iact:actionData>
  </iact:action>
  <iact:action type="add" startTime="15458">
    <iact:property name="dataType"/>
    <iact:actionData xml:id="d2">
      <inkml:trace xmlns:inkml="http://www.w3.org/2003/InkML" xml:id="stk2" contextRef="#ctx0" brushRef="#br0">9079 5029 0,'0'-23'77,"22"23"-59,1-22-12,-1 0 3,0 22-1,0 0 4,0-22-3,22 22 2,-44-22-6,45 0 6,-23 22-3,44 0 5,-44 0-2,-22-22-6,23 22 4,43 0 1,-44 0 1,0 0-7,23 0 4,21 0 5,-44 0-10,22 0 9,-21 0-4,-1 0 40,-22-23-24,22 23-12,0 0 8,0 0-16,0 0 117,0-22-102,1 22-7,-1 0-8,-22-22 4,88 0 4,-21 22-8,44 0 9,-45 0-6,-22 0 5,-22 0-8,1 0 28,-1 0 108,0 0-128</inkml:trace>
    </iact:actionData>
  </iact:action>
  <iact:action type="add" startTime="17091">
    <iact:property name="dataType"/>
    <iact:actionData xml:id="d3">
      <inkml:trace xmlns:inkml="http://www.w3.org/2003/InkML" xml:id="stk3" contextRef="#ctx0" brushRef="#br0">12268 4763 0,'0'-22'121,"44"22"-109,1 0 3,-23 0-5,22 0 1,-22 0-8,67 0 10,-45 0-6,45 22 5,-23-22-8,45 22 8,-45-22-4,23 0 4,-67 0-8,111 22 8,-89-22-3,45 22 3,-67-22-8,66 22 7,-65-22-3,43 0 4,-22 0-8,45 0 12,-67 0-12,67 0 8,-1 0 8,-66 0-16,23 0 8,-23 0 0,0 0 0,22 0 9,-22 0-10,1 0 5,-1 0 133</inkml:trace>
    </iact:actionData>
  </iact:action>
  <iact:action type="add" startTime="18823">
    <iact:property name="dataType"/>
    <iact:actionData xml:id="d4">
      <inkml:trace xmlns:inkml="http://www.w3.org/2003/InkML" xml:id="stk4" contextRef="#ctx0" brushRef="#br0">10275 5139 0,'-22'0'35,"22"22"-29,-66-22 14,-23 23-12,67-23-1,-45 0 5,45 22-8,-22-22 8,0 0-3,-1 0 6,23 0-3,0 0-4,0 0 4,-22 0 0,21 0 12,-21-22-8,44-1-8,-44 1 4,0 0-4,-23-22 4,45 22-8,-22-23 8,-1 23-4,23-22 4,-22 0 4,44 22-8,-22-23 4,22 23-8,-22-44 8,22 21-4,-22-43 4,-1 43-8,1-21 8,0 22-4,22-23 4,0 45-8,0-111 9,0 111-6,0-67 5,0 45 4,0-22-8,22 21 4,0 23-3,-22-22 2,45 0-7,-23-1 8,0 23-4,67-44 4,-89 43-8,88-21 8,-66 0-3,45 22 3,-23 0-9,45-45 9,-23 67-4,111-22 4,-66 0-8,88 22 8,-22 0-4,111-22 4,-221 22-8,464-67 9,-442 67-6,265 0 6,-110-22-5,66 22 3,-111 0-7,111 0 8,-199 0-3,66 0 2,-66 22-7,21-22 8,-87 0-3,43 0 2,-65 0-7,-1 0 9,0 0-5,0 22 4,0-22-7,22 23 6,-21-1-3,21 0 3,22 0-7,1 0 8,-45 0-4,133 67 4,-67-23 4,-43-44 4,-45 45-12,66-45 4,-66 0-8,44 45 9,-21-45-6,-23 0 5,22 0-8,-22 22 8,0-21-4,22 21 4,-22 0-8,22 23 8,-22-45-4,0 22 4,0-22-8,0 23 10,0-23 4,0 22-16,0-22 1,0 45 8,-66 21 9,66-66-16,-45 45 8,45-45-4,-44 22 5,0 1-6,-1-1 5,23-22-8,-66 22 8,43-21-4,-43 21 4,66-22-8,-200 22 8,178-44-4,-333 45 4,289-45-8,-266 22 9,132-22-6,-132 44 5,132-44-8,23 0 8,133 0-4,21 0 4</inkml:trace>
    </iact:actionData>
  </iact:action>
  <iact:action type="add" startTime="20838">
    <iact:property name="dataType"/>
    <iact:actionData xml:id="d5">
      <inkml:trace xmlns:inkml="http://www.w3.org/2003/InkML" xml:id="stk5" contextRef="#ctx0" brushRef="#br0">7618 5294 0,'0'-22'16,"22"22"-10,22-22 12,-44 0-11,44 0-3,-21 22 19,-1 0-20,0-22 9,22-1 0,-22 23-6,67-22 13,-67 22-15,44 0 7,-21 0-3,21 0 5,-22 0-10,23-22 10,-23 22-5,23 0 3,-45 0-7,22 0 8,-22 0-3,0 0 3,1 0-9,21 0 9,-22 0-3,89 0 3,-23 0-9,23 0 11,-67 0-8,-22 0 6,1 0 0</inkml:trace>
    </iact:actionData>
  </iact:action>
  <iact:action type="add" startTime="26783">
    <iact:property name="dataType"/>
    <iact:actionData xml:id="d6">
      <inkml:trace xmlns:inkml="http://www.w3.org/2003/InkML" xml:id="stk6" contextRef="#ctx0" brushRef="#br0">2989 5427 0,'0'22'80,"0"1"-71,0 65-1,0-66-1,0 67 6,0-67-9,0 45 7,0-1-3,0 67 4,0-22-4,0-1 4,0-43-8,0 21 8,0-43-4,23-1 4,-23 0-6,0 67 4,0-89-2,0 111 4,0-44-8,22 88 8,-22-88-4,0-23 4,0 23-8,22-23 9,-22-44-6,0 45 5,44-1 4,-44-44-8,0 67 5,0-45-10,0 67 13,0-67-12,0 45 9,0-45-6,0 23 5,0-45-8,0 44 8,0 1 8,0-45-16,0 66 9,0-65-4,0 43 2,0-22-8,0 45 9,0-45-4,0 23 4,0-23-8,0 23 8,0-1-3,0 0 2,22-66-5,-22 89 5,0-67 9,0 0-17,0 0 14,0 1 219</inkml:trace>
    </iact:actionData>
  </iact:action>
  <iact:action type="add" startTime="28223">
    <iact:property name="dataType"/>
    <iact:actionData xml:id="d7">
      <inkml:trace xmlns:inkml="http://www.w3.org/2003/InkML" xml:id="stk7" contextRef="#ctx0" brushRef="#br0">3477 10589 0,'0'22'72,"0"44"-61,-22 45-1,22-23-2,-23 134 5,23-111-9,-22 66 8,0-66-5,22 66 5,0-155-7,-44 133 6,44-111-3,0 67 5,0-44-9,0 21 7,0-43-1,0 43 0,0-44-5,0 1 6,0-23-3,0 44 4,0-43-4,0-1 4,0 0 1,0 22-8,0 23 13,0-45-13,0 44 6,0-44-3,0 23 4</inkml:trace>
    </iact:actionData>
  </iact:action>
  <iact:action type="add" startTime="29627">
    <iact:property name="dataType"/>
    <iact:actionData xml:id="d8">
      <inkml:trace xmlns:inkml="http://www.w3.org/2003/InkML" xml:id="stk8" contextRef="#ctx0" brushRef="#br0">13442 5782 0,'0'22'200,"-22"111"-196,-23 177 5,1-133-1,22 89 5,0-177-8,0 21 9</inkml:trace>
    </iact:actionData>
  </iact:action>
  <iact:action type="add" startTime="30797">
    <iact:property name="dataType"/>
    <iact:actionData xml:id="d9">
      <inkml:trace xmlns:inkml="http://www.w3.org/2003/InkML" xml:id="stk9" contextRef="#ctx0" brushRef="#br0">13331 7244 0,'0'22'151,"0"44"-148,0-44 2,0 111 7,0-88-7,0 43 6,0-21-3,22-23 4,-22-22-7,0 45 7,0-45-3,0 22 4,0-22-10,0 45 8,0-23 10,0-22-16,0 0 9,0 0-10,0 1 7,0-1-4,0 22 6,0 0 2,0-22 6,0 23-6,0-23-3,0 0 0,0 45 0,0-23-4,0 22 4,0 1-7,0-1 6,0-21-3,0-1 5,0 22 3,0-44-9,0 45 5,0-23-8,0 23 12,0-45-11,0 22 7,0-22-4,0 23 4,0-23-9,0 0 10,0 0 9,0 0-12,0 0 2,0 0-1,22 23 7,-22-23-11,0 22 4,0-22-6,0 45 7,0-23-5,0 45 5,0-23 6,0-22 0,0-21-13,0-1 11,0 0-13,0 0 9,0 0-4,0 0 5,0 1-1,0-1 0,22 44-1,-22-22 6,0-21-8,0 21 2,0-22 5,0 0-9,0 0 6,0 0-9,0 1 15,0-1-7,0 0-7,0 0 14,0 0-7,0 0-4,0 1 9,0-1 6,0 0-15,0 0 22,0 0-10,0 0 14,0 0 2,0 1-24,0 21 1,0 0-1,0-22-1</inkml:trace>
    </iact:actionData>
  </iact:action>
  <iact:action type="add" startTime="38343">
    <iact:property name="dataType"/>
    <iact:actionData xml:id="d10">
      <inkml:trace xmlns:inkml="http://www.w3.org/2003/InkML" xml:id="stk10" contextRef="#ctx0" brushRef="#br0">18026 12405 0,'44'0'97,"-22"0"-87,45-22 0,-1 22-2,23 0 3,-67 0-5,111 0 4,-89 0-2,22 0 4,1 22-7,-1-22 6,-21 22-3,43 0 4,-44-22-8,1 0 9,-23 0 7</inkml:trace>
    </iact:actionData>
  </iact:action>
  <iact:action type="add" startTime="39339">
    <iact:property name="dataType"/>
    <iact:actionData xml:id="d11">
      <inkml:trace xmlns:inkml="http://www.w3.org/2003/InkML" xml:id="stk11" contextRef="#ctx0" brushRef="#br0">18048 13535 0,'44'0'138,"-22"0"-132,111 0 7,-111 0-10,155 22 9,-154-22-4,110 22 4,-89-22-7,-22 0 6,0 0 22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14T00:10:57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732">
    <iact:property name="dataType"/>
    <iact:actionData xml:id="d0">
      <inkml:trace xmlns:inkml="http://www.w3.org/2003/InkML" xml:id="stk0" contextRef="#ctx0" brushRef="#br0">5492 5006 0,'0'-22'290,"22"22"-253,0 0 58,-22-22-83,22 22-4,0 0 108,1 0 8,-23-22-24,22 22-88,0 0 4,0 0 79,0 0-69,0 0-5,0 0-6,1 0 10,-1 0 6,0-22-7,0 22-12,0 0 8,0 0 9,0 0-6,1 0-11,-1 0 12,0 0-4,0 0 1,0 0-10,0 0 13,0 0 12,1 0 12,-1 0-32,0 0 28,0 0-5,0 0-11,0 0-8,0 0 133</inkml:trace>
    </iact:actionData>
  </iact:action>
  <iact:action type="add" startTime="51181">
    <iact:property name="dataType"/>
    <iact:actionData xml:id="d1">
      <inkml:trace xmlns:inkml="http://www.w3.org/2003/InkML" xml:id="stk1" contextRef="#ctx0" brushRef="#br0">10054 4918 0,'22'0'92,"22"0"-73,0-44-11,23 44 3,-1-23 7,-44 23-12,1 0 7,-23-22 5,44 22-14,-22 0 28,0 0-8,0-22-12,0 22-8,23 0 8,-23 0-4,44 0 4,-44 0-8,23 0 8,-23 0-4,22 0 6,-22 0 0</inkml:trace>
    </iact:actionData>
  </iact:action>
  <iact:action type="add" startTime="52730">
    <iact:property name="dataType"/>
    <iact:actionData xml:id="d2">
      <inkml:trace xmlns:inkml="http://www.w3.org/2003/InkML" xml:id="stk2" contextRef="#ctx0" brushRef="#br0">18624 4962 0,'22'0'48,"-22"-22"-43,22 22 5,0 0 5,22-22-1,1 22-10,43-22 5,-43 0-2,21 22 5,-22-23-7,1 23 6,-1 0-3,-22 0 4,0 0-8,22-22 8,-21 22 23,-1 0 22,0 0-37,0 0-8,-22-22 12,22 22 12</inkml:trace>
    </iact:actionData>
  </iact:action>
  <iact:action type="add" startTime="69514">
    <iact:property name="dataType"/>
    <iact:actionData xml:id="d3">
      <inkml:trace xmlns:inkml="http://www.w3.org/2003/InkML" xml:id="stk3" contextRef="#ctx0" brushRef="#br0">5735 3544 0,'-22'0'147,"0"0"-144,0 0 9,0 0 3,0 0-7,0 0 5,22 23-7,-23-1 3,1-22 3,0 0 0,22 22-2,-22-22 3,22 22-8,-22-22 1,22 22 7,-22-22-5,22 22 4,0 0 8,-22 1-14,22-1 12,0 0-1,0 0 6,0 0 9,22-22 16,0 0-11,0 0-26,0 0-6,0 0 14,0 0-14,1-22 14,-1 22-7,0 0 0,-22-22-4,0 0-3,44 22 6,-44-22 12,22 22-19,-22-23 6,22 23 1,-22-22-3,23 22-3,-23-22 38,22 22-31,-22-22 0,22 0 8,22-22-4,-44 21-8,22 1 8,0 44 126,-22 1-135,0 21 2,0-22-1,0 44 3,0-43 11</inkml:trace>
    </iact:actionData>
  </iact:action>
  <iact:action type="add" startTime="71073">
    <iact:property name="dataType"/>
    <iact:actionData xml:id="d4">
      <inkml:trace xmlns:inkml="http://www.w3.org/2003/InkML" xml:id="stk4" contextRef="#ctx0" brushRef="#br0">6333 3434 0,'-44'0'56,"22"22"-41,-22 0 3,21 0-13,-21-22 7,0 44-4,22-44 4,0 23-5,-23 21 5,67-44 225,-22 22-176,23-22-40,-1 0 32,0 0-41,22 0 0,-22 0-4,0 0 5,1 0-1,-1 0 44,0 0-40,-22 22-8</inkml:trace>
    </iact:actionData>
  </iact:action>
  <iact:action type="add" startTime="72568">
    <iact:property name="dataType"/>
    <iact:actionData xml:id="d5">
      <inkml:trace xmlns:inkml="http://www.w3.org/2003/InkML" xml:id="stk5" contextRef="#ctx0" brushRef="#br0">6621 3101 0,'0'23'136,"0"-1"-132,0 0 4,0 0 0,0 22 11,0 1-11,0-23 0,0 0-1,0 0 5,0 0-7,0 0 10,0 1-10,0-1 6,0 0-3,0 0 5,0 0-9,0 22 7,0-21-3,0-1 8,0 0 65,0-44 178,0 0-254,0-1 6,22 1-3,-22 0 4,22 0 8,-22 0-8,23 22 0,-23-22 4,22 22 19,-22-22-27,22 22 7,0 0 11,-22-23-18,22 23 36,0 0 42,1 23 150,-23-1-160,0 0-53,0 0-9,0 0 32,0 0-24,0 0-4,0 1-6,0-1 16,0 0-4,-23 0-1,23 0-11,0 0 10,-22-22-12,22 22 6,-22-22-8,22 23 16,0-1-5,-22-22-2,22 22 3,-22-22 42,0 0-27,22 22-19,-23-22-8,23-22 344,0 0-263,0 0-82,0-1 9,0 1 9,0 0-6,0 0-6,0 0 2,0 0 9</inkml:trace>
    </iact:actionData>
  </iact:action>
  <iact:action type="add" startTime="91374">
    <iact:property name="dataType"/>
    <iact:actionData xml:id="d6">
      <inkml:trace xmlns:inkml="http://www.w3.org/2003/InkML" xml:id="stk6" contextRef="#ctx0" brushRef="#br0">886 5006 0,'0'-22'47,"44"22"0,67-22-36,-67 22-2,22 0 1,-21-22-6,21 22 8,-44-22-4,0 22 4,1 0 48,-1 0-48,22 0-4,0 0 4,-22 0-7,1 0 6,-1 0-3,0 0 4,0 0-7,22 0 6,-22 0-3,45-22 4,-45 22-7,0 0 6,0 0 10</inkml:trace>
    </iact:actionData>
  </iact:action>
  <iact:action type="add" startTime="92313">
    <iact:property name="dataType"/>
    <iact:actionData xml:id="d7">
      <inkml:trace xmlns:inkml="http://www.w3.org/2003/InkML" xml:id="stk7" contextRef="#ctx0" brushRef="#br0">1639 4851 0,'22'0'226,"0"0"-205,-22 23-10,0-1-4,22-22 2,0 0-1,0 0 39,-22 22-35,23-22 8,-1 0 29,0 0-38,-22 22 174</inkml:trace>
    </iact:actionData>
  </iact:action>
  <iact:action type="add" startTime="93657">
    <iact:property name="dataType"/>
    <iact:actionData xml:id="d8">
      <inkml:trace xmlns:inkml="http://www.w3.org/2003/InkML" xml:id="stk8" contextRef="#ctx0" brushRef="#br0">819 6180 0,'22'0'82,"23"23"-69,21-23-5,23 0 0,-67 0 1,155 0 2,-133 0-2,89 0 0,-89 0-1,23 0 2,-45 0-3,22 0 4,-22 0-6,1 0 6,21-23-2,-44 1 2,22 22 65</inkml:trace>
    </iact:actionData>
  </iact:action>
  <iact:action type="add" startTime="94435">
    <iact:property name="dataType"/>
    <iact:actionData xml:id="d9">
      <inkml:trace xmlns:inkml="http://www.w3.org/2003/InkML" xml:id="stk9" contextRef="#ctx0" brushRef="#br0">1661 6003 0,'0'22'144,"22"-22"-132,-22 23 45,22-1-34,0 0 1,-22 0 73,0 0 59,0 0-147,-22 23 1,0-1 1,0-44 2,22 22-2,0 0 145,-22-22-142,22 22-3,0 0-4</inkml:trace>
    </iact:actionData>
  </iact:action>
  <iact:action type="add" startTime="100314">
    <iact:property name="dataType"/>
    <iact:actionData xml:id="d10">
      <inkml:trace xmlns:inkml="http://www.w3.org/2003/InkML" xml:id="stk10" contextRef="#ctx0" brushRef="#br0">1927 4143 0,'0'22'59,"-23"0"-49,-21 44 2,0-21-4,22 43 4,-45 1-2,-21 44-1,43-67-3,1 1 5,44-45-7,-22 0 7</inkml:trace>
    </iact:actionData>
  </iact:action>
  <iact:action type="add" startTime="101113">
    <iact:property name="dataType"/>
    <iact:actionData xml:id="d11">
      <inkml:trace xmlns:inkml="http://www.w3.org/2003/InkML" xml:id="stk11" contextRef="#ctx0" brushRef="#br0">1506 4475 0,'0'44'126,"0"-22"-114,0 0-4,0 1 0,0-1 11,0 0-2,0 0 2,0 0-3,0 0 4,0 0-16,22 1 8,-22-1 20,0 0-8,22 0-4,-22 0 2,22 0 29,-22 1-37,22-23 36,0 0-38,23-23 1,-1 1 6,-22 0-7,0 0-7,1 22 1,-1-44 6,22 21-8,0-21 8,-44 22 8</inkml:trace>
    </iact:actionData>
  </iact:action>
  <iact:action type="add" startTime="102253">
    <iact:property name="dataType"/>
    <iact:actionData xml:id="d12">
      <inkml:trace xmlns:inkml="http://www.w3.org/2003/InkML" xml:id="stk12" contextRef="#ctx0" brushRef="#br0">1661 5538 0,'0'44'85,"0"-22"-81,-22 23 12,22-1-12,-23 0 8,23-21-4,-22 21 4,0 0-8,22 0 8,-22 23 8,22-45-8,-22 0-8,22 0 4,0 1 16</inkml:trace>
    </iact:actionData>
  </iact:action>
  <iact:action type="add" startTime="103273">
    <iact:property name="dataType"/>
    <iact:actionData xml:id="d13">
      <inkml:trace xmlns:inkml="http://www.w3.org/2003/InkML" xml:id="stk13" contextRef="#ctx0" brushRef="#br0">1351 5782 0,'0'22'203,"22"-22"-196,-22 22 6,44-22 10,-44 22-16,0 0 46,22-22-41,-22 22-4,22-22 11,-22 23-11,23-23 12,-23 22 33,0 0-41,22-22-5,-22 22 6,22-22 31,-22 22-36,0 0 20,0 1-11,22-23 122,0 0-131,0-45 9,23 23-9,-1 0 3,-22 0-7,0 22 7,0-22-3,1-1 4,21-21 4,-22 44-8,0-22 4,0 22 48</inkml:trace>
    </iact:actionData>
  </iact:action>
  <iact:action type="add" startTime="133722">
    <iact:property name="dataType"/>
    <iact:actionData xml:id="d14">
      <inkml:trace xmlns:inkml="http://www.w3.org/2003/InkML" xml:id="stk14" contextRef="#ctx0" brushRef="#br0">5359 3987 0,'22'0'6,"0"0"54,0 0-51,1 0 5,-1 0 5,0-22-13,0 22 6,0 0-6,22 0 6,-21-22-8,43 0 8,0 0 8,-43 22-16,-1 0 8,0 0-4,22 0 4,-22 0-8,23 0 8,-1 0 8,-22 0-16,22 0 8,-22 0-4,23 0 4,-23-22-4,22 22 4,-22 0 0,0 0 0,1 0 0,-1 0-8,0 0 8,22 0 8,-22 0-8,0 0 4,1 0 8,-1-22 0,0 22-12,0 0 8,0 0-4,0 0-4,0 0 30,1 0-31,-23-23 1,22 23-5,0 0 58,0 0-46,0 0 106</inkml:trace>
    </iact:actionData>
  </iact:action>
  <iact:action type="add" startTime="141702">
    <iact:property name="dataType"/>
    <iact:actionData xml:id="d15">
      <inkml:trace xmlns:inkml="http://www.w3.org/2003/InkML" xml:id="stk15" contextRef="#ctx0" brushRef="#br0">6045 4984 0,'-22'0'176,"22"22"-173,-22 1 16,0-23-4,0 0 46,0 0-52,0 0 6,-1 0 1,1 0-1,-22 0 4,22 0-3,0 0-4,0 0-4,-1 0 4,1 0 0,0 0 0,0 0-8,-22 0 8,-1 0-4,23 0 4,0 0-8,-22 0 8,22 0 20,22-23 148,0 1-172,0 0 4,0 0-8,-22 22 4,22-22 4,0 0-7,0-23 6,0 23-3,0 0 4,0-22-8,-23-23 8,23 23 8,0 0-8,0 22 12,0-1-12,0-21 12,0 22-16,0 0 4,0 0-8,0-1 8,0 1 0,0 0 32,0 0 4,0 0-44,23 0 4,-1 0 4,0-23 8,0 45-16,-22-22 8,0 0 9,22 22-8,-22-22 2,22 0 8,0 22-15,-22-22 17,0-1-14,23 23 1,-23-22 16,22 22-18,-22-22 38,22 22-40,0 0 19,-22-22-15,22 0 0,0 22 8,-22-22-11,22 22 10,-22-23-11,23 23 4,-1 0-3,0-22 6,22 0 0,-44 0 5,22 22-14,0 0 68,1 0-58,-1 0-4,0 0 20,0 0-16,0 0-8,0 0 4,0 0-8,1 0 4,-1 0 4,0 0-8,0 0 8,0 0 24,0 0 4,-22 22 12,22-22-45,1 0 1,-23 22 2,22-22-5,-22 22 2,0 1 13,22-1-13,-22 0 2,0 22 11,0 1-15,22-23 6,-22 0-4,0 44 5,0-44-7,0 23 6,0-23-2,0 22 2,0-22-3,0 0 5,0 23-6,0-23 2,0 0-1,0 0 4,0 23 5,0-23 2,0 0-8,0 0 2,0 0 3,-22 0-3,22 0-1,0 1-1,0 21 1,-22-44-5,22 22 5,0 0 4,-22-22-4,-1 0 68,23 22-68,-22 1 23,0-23-1,0 0 29,22 22-26,-22-22-30,0 0 42,22 22-37,-22-22 0,-23 22 8,45 0-4,-22-22 4,0 0 9,22 22 22</inkml:trace>
    </iact:actionData>
  </iact:action>
  <iact:action type="add" startTime="159164">
    <iact:property name="dataType"/>
    <iact:actionData xml:id="d16">
      <inkml:trace xmlns:inkml="http://www.w3.org/2003/InkML" xml:id="stk16" contextRef="#ctx0" brushRef="#br0">5669 5272 0,'22'-22'206,"0"22"-191,0-22 5,1 22-4,-23-22-12,22 22 11,0 0 19,0 0 2,0-22-31,0 22 30,-22-23-29,22 23 4,1 0-5,-1 0 7,-22-22 8,22 22 8,0 0-3,-22-22-19,22 22 7,0 0 24,0 0 5,1 0 17,-1-22-43,0 22-2,0 0 9,-66 0 143,44 22-159,-22-22 2,-1 0 0,1 22-1,0-22 6,0 22-1,0-22 3,0 0-7,0 23 1,22-1 3,-23-22-7,1 0-1,0 0 14,22 22-7,-22-22-6,0 0 24,0 22-25,0-22 6,22 22-2,-23-22 7,1 0-5,22 22 14,-22-22-5,0 0 12</inkml:trace>
    </iact:actionData>
  </iact:action>
  <iact:action type="add" startTime="210270">
    <iact:property name="dataType"/>
    <iact:actionData xml:id="d17">
      <inkml:trace xmlns:inkml="http://www.w3.org/2003/InkML" xml:id="stk17" contextRef="#ctx0" brushRef="#br0">4916 5317 0,'0'-23'207,"22"23"-203,22-22 7,23 22 5,-45-22-7,111 22 2,-89 0-4,111 0 1,-44 0-1,110 22 5,-110 0-8,133 23 8,-178-45-4,333 44 4,-333-44-8,178 22 8,-156 0-4,1-22 4,-45 0-4,-22 0 4,1 0 4,-1 0-8,22 0 20,-22 0-20,22 0 5,-21 0 2</inkml:trace>
    </iact:actionData>
  </iact:action>
  <iact:action type="add" startTime="211629">
    <iact:property name="dataType"/>
    <iact:actionData xml:id="d18">
      <inkml:trace xmlns:inkml="http://www.w3.org/2003/InkML" xml:id="stk18" contextRef="#ctx0" brushRef="#br0">16985 5117 0,'22'0'25,"0"0"5,0 0-22,1-22 0,43 0 2,0 22-8,89 0 8,-110-22-2,198 22 4,-176 0-8,154 0 10,-88 0-8,133 0 6,-111 0-8,111 0 12,-111 0-11,44 0 6,-88 0-3,44 0 4,-111 0-8,177 0 8,-199 0-4,133 0 5,-66 0-10,0 0 9,-67 0-4,0 0 4,0 0 12,0 0 96</inkml:trace>
    </iact:actionData>
  </iact:action>
  <iact:action type="add" startTime="228958">
    <iact:property name="dataType"/>
    <iact:actionData xml:id="d19">
      <inkml:trace xmlns:inkml="http://www.w3.org/2003/InkML" xml:id="stk19" contextRef="#ctx0" brushRef="#br0">2724 12095 0,'22'-22'60,"0"22"-55,-22-23 3,44 1 1,-22 0 0,23 0 2,-23 22-4,22-44 1,-22 44 1,45-45 1,-45 45-6,22-22 8,0 22-4,-21 0 4,-1-22-3,44 22 2,-44-22-6,45 22 7,88 0 8,-133 0-16,155-22 7,-133 0-2,45 22 3,-67 0-8,67 0 8,-67 0-4,22 0 3,-22 0-7,23 0 8,-23 0-4,88 0 4,-65 0-8,110 0 8,-133 0-4,66 0 7,-21 0-12,-1 0 11,-21 0-10,21 0 8,-22 0-4,1 0 4,-1 0-8,22 0 8,-66-22-4,89 22 4,-67 0-8,0 0 9,23 0-6,-23 0 18,0 0 14,0 0 29</inkml:trace>
    </iact:actionData>
  </iact:action>
  <iact:action type="add" startTime="232213">
    <iact:property name="dataType"/>
    <iact:actionData xml:id="d20">
      <inkml:trace xmlns:inkml="http://www.w3.org/2003/InkML" xml:id="stk20" contextRef="#ctx0" brushRef="#br0">2303 7244 0,'22'0'52,"0"-22"-45,0 22 1,23-45 3,-23 45-6,22-22 6,-44 0-4,22 22 5,0 0-7,1 0 7,-1 0-5,-22-22 5,22 22 20,0 0-3,0 0-16,0-22 5,0 22-2,1 0 16,-1 0 4,0 0 0,0 0 24,0 0-28,0 0-28,0 0 16,1 0-8,-1 0 24,0 0-20,0 0 4,-22-23-16,22 23 78</inkml:trace>
    </iact:actionData>
  </iact:action>
  <iact:action type="add" startTime="233487">
    <iact:property name="dataType"/>
    <iact:actionData xml:id="d21">
      <inkml:trace xmlns:inkml="http://www.w3.org/2003/InkML" xml:id="stk21" contextRef="#ctx0" brushRef="#br0">2857 6889 0,'22'0'188,"22"22"-175,-22-22-7,0 45 6,0-45-8,23 0 8,-23 22 0,0-22-3,0 0 10,-22 22 21,22-22 21,-22 22 147,0 0-203,-22 0 6,0 1-3,22-1 7,-22-22-10,22 22 5,-22-22-2,0 44 3,-1-44 12,23 22-12</inkml:trace>
    </iact:actionData>
  </iact:action>
  <iact:action type="add" startTime="235646">
    <iact:property name="dataType"/>
    <iact:actionData xml:id="d22">
      <inkml:trace xmlns:inkml="http://www.w3.org/2003/InkML" xml:id="stk22" contextRef="#ctx0" brushRef="#br0">930 8794 0,'22'0'111,"-22"-22"-104,22 22 5,23 0-4,-23-22 4,0 0-5,22 22 5,-22-22-7,0 0 6,1 22-3,21 0 3,-22 0-6,22 0 6,1 0 1,43 0-3,1 0-5,44 0 8,-23 0-5,68 0 5,-68 0-7,67 22 6,-132-22-3,88 0 5,-133 22-9,44-22 8,-22 0 0,22 0 13,1 0-17,-1 0 3,-22 0-2,0 0 2,0 0-4,0 0 37,1 0-24,-1 0 44</inkml:trace>
    </iact:actionData>
  </iact:action>
  <iact:action type="add" startTime="236884">
    <iact:property name="dataType"/>
    <iact:actionData xml:id="d23">
      <inkml:trace xmlns:inkml="http://www.w3.org/2003/InkML" xml:id="stk23" contextRef="#ctx0" brushRef="#br0">3322 9237 0,'44'0'152,"-22"0"-139,0 0-6,23-22 4,-23 22 4,44 0 5,-22 0-7,-21 0-6,21 0 0,22 0 4,-44 0-5,45 0 3,-45 0-1,0 0 3,22 0-7,1 0 8,-23 0-4,66 0 4,-65 0-4,87 0 4,-88 0-8,45 0 8,-45 0-4,22 0 4,-22 0-8,23 0 8,-23 0-4,22 0 4,-22 0 0,0 0-8,67 0 16,-23 0-4,-43 0-8,43-22 4,-22 22 4,-22 0-8,23 0 4,-1 0-4,0 0 4,23 0 4,-45 0-8,0 0 8,22 0-4,-21 0 8,-1 0-16,0 0 8,-22-22 20,22 22-6</inkml:trace>
    </iact:actionData>
  </iact:action>
  <iact:action type="add" startTime="238678">
    <iact:property name="dataType"/>
    <iact:actionData xml:id="d24">
      <inkml:trace xmlns:inkml="http://www.w3.org/2003/InkML" xml:id="stk24" contextRef="#ctx0" brushRef="#br0">8216 4940 0,'22'0'83,"0"0"-79,0 0 4,22 0 11,-22 0-14,23-22 5,-1 0 9,-22 0 5,0 22-3,1-23-6,-1 23-2,0 0 7,-22-22-16,22 22 8,0 0 91,0-22-98,0 22 52,23-22-37,21 22-4,-44 0 75</inkml:trace>
    </iact:actionData>
  </iact:action>
  <iact:action type="add" startTime="240542">
    <iact:property name="dataType"/>
    <iact:actionData xml:id="d25">
      <inkml:trace xmlns:inkml="http://www.w3.org/2003/InkML" xml:id="stk25" contextRef="#ctx0" brushRef="#br0">111 9835 0,'22'0'101,"0"0"-98,22 0 14,-22 0-9,1 0 1,-1-22-2,0 22 16,0 0-11,0 0 1,0 0-9,23-22 8,-23 22 8,-22-22-8,22 22 76</inkml:trace>
    </iact:actionData>
  </iact:action>
  <iact:action type="add" startTime="241295">
    <iact:property name="dataType"/>
    <iact:actionData xml:id="d26">
      <inkml:trace xmlns:inkml="http://www.w3.org/2003/InkML" xml:id="stk26" contextRef="#ctx0" brushRef="#br0">244 9481 0,'22'0'167,"0"22"-162,66 22 9,-65-44-8,21 45 2,-22-23-1,22 0 5,-22-22-8,-22 22 16,23-22-8,-1 0 0,-22 22 224,0 0-232,0 1 4,0 21 4,0-22-7,-22 22 12,22-21-11,-23-23 4,23 22 3,-22 0-6,0-22 16,22 22-11,0 0 0,0 0 23</inkml:trace>
    </iact:actionData>
  </iact:action>
  <iact:action type="add" startTime="242508">
    <iact:property name="dataType"/>
    <iact:actionData xml:id="d27">
      <inkml:trace xmlns:inkml="http://www.w3.org/2003/InkML" xml:id="stk27" contextRef="#ctx0" brushRef="#br0">886 10234 0,'22'0'101,"0"0"-98,89-22 8,-45 22-4,67 0 3,-111 0-2,155 0 3,-132 0-6,154 0 5,-155 0-1,156 22 2,-45 0-6,0 0 6,-67-22-3,-21 0 4,-45 0-7,0 0 10,0 0-11,0 0 8,22 0 0,-21 0-4,-1 0 9,0 0 18</inkml:trace>
    </iact:actionData>
  </iact:action>
  <iact:action type="add" startTime="253961">
    <iact:property name="dataType"/>
    <iact:actionData xml:id="d28">
      <inkml:trace xmlns:inkml="http://www.w3.org/2003/InkML" xml:id="stk28" contextRef="#ctx0" brushRef="#br0">3388 7687 0,'22'0'195,"0"-22"-188,45 22 2,21 0 3,-21 0-2,88 0-1,-67 0-2,67 0 1,-110 0-3,132 0 7,-133 0-4,89 0 3,-67 0-7,-21 0 8,-23 0-4,0 0 4,0 0 10,0 0-7,23 0 4,-1 0-7,-22 0 0,0 0 12,0 0-12,0 0 0,1 0 5,-1 0 2,0 0-7</inkml:trace>
    </iact:actionData>
  </iact:action>
  <iact:action type="add" startTime="255690">
    <iact:property name="dataType"/>
    <iact:actionData xml:id="d29">
      <inkml:trace xmlns:inkml="http://www.w3.org/2003/InkML" xml:id="stk29" contextRef="#ctx0" brushRef="#br0">332 7930 0,'22'0'201,"0"23"-197,1-1 0,21 0 6,0-22-1,-22 44 0,0-44-5,1 0 7,-1 0-2,22 22 2,-22 0 4,0-22-10,0 0-1,23 45 8,21-23 4,-44 0-8,45-22 4,-45 0-8,0 0 9,0 0-6,0 22 34,0-22-18</inkml:trace>
    </iact:actionData>
  </iact:action>
  <iact:action type="add" startTime="256719">
    <iact:property name="dataType"/>
    <iact:actionData xml:id="d30">
      <inkml:trace xmlns:inkml="http://www.w3.org/2003/InkML" xml:id="stk30" contextRef="#ctx0" brushRef="#br0">731 7886 0,'22'0'200,"0"0"-177,-22 22-6,22 0-9,0 1 4,0-1-4,23 22 2,-1-22-2,-22 22 2,0-44-6,0 23 7,1-23 9,-1 0-8,-22 22-8,0 0 8,22-22 16,-22 22-12,22-22-8,0 0 40,0 22-35,0-22 15,-22 22 145,0 0-149,-22 1-18,-22 21 3,22-22 2,-22 22-6,-23-21 6,45 21-3,-22-44 4,22 22-8,-1 0 8,1-22-4,0 22 4,0-22-8,0 0 16,22 22-8</inkml:trace>
    </iact:actionData>
  </iact:action>
  <iact:action type="add" startTime="260390">
    <iact:property name="dataType"/>
    <iact:actionData xml:id="d31">
      <inkml:trace xmlns:inkml="http://www.w3.org/2003/InkML" xml:id="stk31" contextRef="#ctx0" brushRef="#br0">0 9858 0,'22'-23'91,"0"23"-56,45 0-23,-45 0-4,155-22 3,-155 22-5,111 0 4,-89-22 9,-22 22-14,1 0 6,-23-22 174</inkml:trace>
    </iact:actionData>
  </iact:action>
  <iact:action type="add" startTime="261375">
    <iact:property name="dataType"/>
    <iact:actionData xml:id="d32">
      <inkml:trace xmlns:inkml="http://www.w3.org/2003/InkML" xml:id="stk32" contextRef="#ctx0" brushRef="#br0">244 9459 0,'0'22'120,"44"0"-109,-22-22-2,89 67 3,-23-23 5,-21-22-9,-1 22 3,1-22-3,-45 1 1,0-23 1,0 22-1,0-22-3,0 0 20,-22 22 166,0 0-144,-22-22-40,22 44 8,-22-44-14,22 23 8,-22-23 1,22 22-2,-22-22-5,22 22 8,-22-22 0,22 22 0,-23-22 0,23 22 139,-44 0-138,22 0 6,0 1-1,22-1 42,-22-22-49,-23 22 9,45 0 0,-22-22-3</inkml:trace>
    </iact:actionData>
  </iact:action>
  <iact:action type="add" startTime="272126">
    <iact:property name="dataType"/>
    <iact:actionData xml:id="d33">
      <inkml:trace xmlns:inkml="http://www.w3.org/2003/InkML" xml:id="stk33" contextRef="#ctx0" brushRef="#br0">5669 7222 0,'22'0'44,"22"0"-30,-21 0-6,43 0 1,-22 0 0,111 0 0,-22 0-6,111 22 10,-89 0-6,22-22 5,-133 0-8,1 0 8,-23 0 8,0 0-8,0 0 20,0 0-8,-22 22 88,0 0-92</inkml:trace>
    </iact:actionData>
  </iact:action>
  <iact:action type="add" startTime="272879">
    <iact:property name="dataType"/>
    <iact:actionData xml:id="d34">
      <inkml:trace xmlns:inkml="http://www.w3.org/2003/InkML" xml:id="stk34" contextRef="#ctx0" brushRef="#br0">5735 8019 0,'45'0'48,"-23"0"-45,44-44 9,-44 44-4,89 0 4,-67 0-8,45-22 8,-45 22-4,23-23 4,-23 23-4,22 0 4,-21 0-7,43 0 6,-21 0-3,-1 0 4,-44-22-8,23 22 8,-23 0 8,22 0-3,-22 0-8,45 0 1,-45 0-6,66 0 8,-43 0-4,21 0 4,-44 0 0,0 0 4,1 0 9</inkml:trace>
    </iact:actionData>
  </iact:action>
  <iact:action type="add" startTime="283314">
    <iact:property name="dataType"/>
    <iact:actionData xml:id="d35">
      <inkml:trace xmlns:inkml="http://www.w3.org/2003/InkML" xml:id="stk35" contextRef="#ctx0" brushRef="#br0">10674 7620 0,'22'-22'49,"22"0"-44,0 22 14,-21-22-3,-1 22-3,0 0-4,0 0 2,22 0-7,-22 0 3,67 0 5,-23 0-9,45 0 9,-22 0-4,66 0 4,-133 0-7,44 22 6,-44-22-3,67 22 5,-45-22-9,67 0 7,-44 0-2,65 22 2,-43-22-6,66 0 7,-66 0-4,-1 0 3,-44 0-3,45 0 4,-67 0-7,22 0 7,1 0 0,-23 0 0,22 0 0,-22 0-4,0 0 3,1 0 5,-1 0 105</inkml:trace>
    </iact:actionData>
  </iact:action>
  <iact:action type="add" startTime="286566">
    <iact:property name="dataType"/>
    <iact:actionData xml:id="d36">
      <inkml:trace xmlns:inkml="http://www.w3.org/2003/InkML" xml:id="stk36" contextRef="#ctx0" brushRef="#br0">7507 8351 0,'22'0'25,"0"0"-17,23 0-3,-23-22 10,22 22-9,45 0 4,-45 0 10,0 0-16,23 0 7,-23 0-2,44 0 2,-43 0-6,65 0 7,-65 0-4,21 0 4</inkml:trace>
    </iact:actionData>
  </iact:action>
  <iact:action type="add" startTime="287406">
    <iact:property name="dataType"/>
    <iact:actionData xml:id="d37">
      <inkml:trace xmlns:inkml="http://www.w3.org/2003/InkML" xml:id="stk37" contextRef="#ctx0" brushRef="#br0">8149 8108 0,'44'22'157,"23"0"-150,44 22 3,-67 0-3,22 1 5,-43-45-6,21 44 5,-22-44 8,0 0 41,-22 22 104,-22-22-128,-22 22-24,22 1-5,-1-23 2,1 22 16,0-22 29</inkml:trace>
    </iact:actionData>
  </iact:action>
  <iact:action type="add" startTime="288786">
    <iact:property name="dataType"/>
    <iact:actionData xml:id="d38">
      <inkml:trace xmlns:inkml="http://www.w3.org/2003/InkML" xml:id="stk38" contextRef="#ctx0" brushRef="#br0">10519 8839 0,'22'0'122,"0"0"-118,22 0 13,1 0-14,43 22 10,-44-22-7,111 22 1,-132 0 1,87-22 5,-88 0-9,23 0 7,-1 0-3,0 0 4,23 0-8,-23 0 8,0 22-4,45-22 5,-23 0-10,23 22 9,-67-22-4,111 0 4,-111 0-8,67 22 8,-67-22-4,22 0 4,-22 0-7,45 0 6,-23 0-3,22 0 4,1 0-8,-1 0 12,-44 0-12,89 23 11,-89-23-10,89 0 8,-67 0-9,45 0 7,-23 0-3,-44 0 5,1 0-10,-1 0 10,0 0-6,0 0 6,0 0 2,0 0 10,0 0-6,1 0-7,-1 0 4</inkml:trace>
    </iact:actionData>
  </iact:action>
  <iact:action type="add" startTime="290440">
    <iact:property name="dataType"/>
    <iact:actionData xml:id="d39">
      <inkml:trace xmlns:inkml="http://www.w3.org/2003/InkML" xml:id="stk39" contextRef="#ctx0" brushRef="#br0">7618 10323 0,'0'22'56,"22"0"-44,111 0-1,-67-22-2,1 0 2,21 0 4,-44 0 6,-21 0-13,-1 0 7,0 0 6,0 0-9,0 0-8,22 0 7,1 0 10</inkml:trace>
    </iact:actionData>
  </iact:action>
  <iact:action type="add" startTime="291003">
    <iact:property name="dataType"/>
    <iact:actionData xml:id="d40">
      <inkml:trace xmlns:inkml="http://www.w3.org/2003/InkML" xml:id="stk40" contextRef="#ctx0" brushRef="#br0">7972 9968 0,'22'0'67,"0"0"-45,0 0-11,1 22-6,-1 1 6,0-23-4,-22 22 6,22-22-9,0 0 21,-22 22-19,0 0 20,22-22-16,-22 22 2,22-22 8,-22 22 28,0 23-36,0-1-7,0 22 6,0-43-3,0 21 5,0-22-10,0 0 9,0 0 49,0 0-50,-22 23 11,0-45 0</inkml:trace>
    </iact:actionData>
  </iact:action>
  <iact:action type="add" startTime="292182">
    <iact:property name="dataType"/>
    <iact:actionData xml:id="d41">
      <inkml:trace xmlns:inkml="http://www.w3.org/2003/InkML" xml:id="stk41" contextRef="#ctx0" brushRef="#br0">10984 11275 0,'22'0'58,"66"0"-49,-43 0-3,198 0 3,-43 22-1,176 45 3,-154-45-7,110 44 8,-155-43-4,44-1 3,-199-22-7,67 0 8</inkml:trace>
    </iact:actionData>
  </iact:action>
  <iact:action type="add" startTime="299806">
    <iact:property name="dataType"/>
    <iact:actionData xml:id="d42">
      <inkml:trace xmlns:inkml="http://www.w3.org/2003/InkML" xml:id="stk42" contextRef="#ctx0" brushRef="#br0">10851 9127 0,'22'-23'92,"0"23"-49,45-22-39,-1 22 6,45 0-1,-45-22-4,1 22 4,21 0 12,-21 0-2,-23 0-3,0 0-7,23 0 3,-23 0-8,0 0 8,-22 0-4,0 0 3,1 0-6,-1 0 7,0 0-4,44 0 4,-43 0-8,65 0 7,-21 0-3,65 0 5,-43 0-9,66 22 7,-89-22-3,1 22 4,-45-22 4,-22 23 125</inkml:trace>
    </iact:actionData>
  </iact:action>
  <iact:action type="add" startTime="301255">
    <iact:property name="dataType"/>
    <iact:actionData xml:id="d43">
      <inkml:trace xmlns:inkml="http://www.w3.org/2003/InkML" xml:id="stk43" contextRef="#ctx0" brushRef="#br0">13375 9902 0,'22'0'5,"1"0"19,-1 0 6,22 0-21,-22 0 0,45 0 2,-1 0-6,-22 44 6,-21-44-4,43 0 6,-44 22-8,67-22 6,-89 22-3,88 45 4,-21-23-5,43 23 6,-65-45-8,-23 0 5,-22 0-2,22-22 4,0 0 4,-22 22-4,0 0 12,22 1-16,0 21 5,-22-22-9,23 22 7,-23-22-2,44 1 3,-22 21-7,-22 22 5,66 45 11,-66-89-17,23 23 8,-1 21-4,-22-22 4,22-22 8,-22 1-15,0-1 6,22 22-4,-22 23 5,0-45-7,0 44 6,0-44-2,0 23 2,0-23 6,0 22-10,0-22 5,0 0-7,0 23 6,0-1-3,-44 22 4,-1 23 4,45-67-7,-22 0 3,0 0-7,22 23 9,-22-45-9,0 44 6,0-22 2,-23 23-2,1-23 1,22-22-3,-22 44 2,22 0 6,-1-44-10,1 45 6,-22-45-8,0 44 6,-1-22-4,-65 44 6,21-21-10,-22 21 9,89-44-4,-44 23 4,44-45-6,-23 22 4,23 0 11,22 0-18,-22-22 13,22-22 132</inkml:trace>
    </iact:actionData>
  </iact:action>
  <iact:action type="add" startTime="302515">
    <iact:property name="dataType"/>
    <iact:actionData xml:id="d44">
      <inkml:trace xmlns:inkml="http://www.w3.org/2003/InkML" xml:id="stk44" contextRef="#ctx0" brushRef="#br0">13685 12028 0,'0'22'51,"-22"-22"-39,22 23-8,-22 21 8,0-44-4,0 66 4,0-43 0,22-1 12,0 0 36,22-22 60,22 22-100,-22-22-16,23 22 8,-23-22-4,22 0 4,-22 22-6,67-22 4,-45 0-2,-22 0 4,0 0 4</inkml:trace>
    </iact:actionData>
  </iact:action>
  <iact:action type="add" startTime="306916">
    <iact:property name="dataType"/>
    <iact:actionData xml:id="d45">
      <inkml:trace xmlns:inkml="http://www.w3.org/2003/InkML" xml:id="stk45" contextRef="#ctx0" brushRef="#br0">14018 7022 0,'22'0'118,"44"0"-113,89 0 7,-133 0-8,155 67 8,-110-45-4,243 0 5,-266 0-3,222 0 3,-89 23-5,222-1 4,-222 0-4,-111-22 0,1-22 5,-45 0-7,-22 22 6,0 1 158</inkml:trace>
    </iact:actionData>
  </iact:action>
  <iact:action type="add" startTime="307813">
    <iact:property name="dataType"/>
    <iact:actionData xml:id="d46">
      <inkml:trace xmlns:inkml="http://www.w3.org/2003/InkML" xml:id="stk46" contextRef="#ctx0" brushRef="#br0">14150 8019 0,'67'0'111,"-23"-22"-106,111 0 6,-44 22-5,88 0 6,-132 0-7,176 0 6,-176 0-3,88 0 4,-67 22-8,23 0 8,-67-22-4,1 0 4,-23 0-8,0 0 8,0 0 8,0 0 4,0 0-12,0 0-4,1 0 4</inkml:trace>
    </iact:actionData>
  </iact:action>
  <iact:action type="add" startTime="320622">
    <iact:property name="dataType"/>
    <iact:actionData xml:id="d47">
      <inkml:trace xmlns:inkml="http://www.w3.org/2003/InkML" xml:id="stk47" contextRef="#ctx0" brushRef="#br0">16409 7310 0,'22'0'187,"0"0"-183,45 0 11,-45-22-7,44 22 1,1 0 0,-1 0 1,-21-22-3,21 22 0,-22 0 2,1 0 3,-23 0-9,22 0 9,-22 0 0,23 0 8,-23 0 5,22 0-21,-22 0 7,0-22-3,23 22 4,-23 0 4,22 0 5,-22 0-2,0 0-14,23 0 6,-23 0-2,22 0 2,0 0-7,23-22 8,-45 22-4,22 0 8,0 0-4,23 0 8,-45 0-16,44 0 8,-21 0-4,-1 0 4,-22 0-8,22 0 10,-21 0-8,43-23 6,23 23 8,-1 0-4,-66 0-8,45 0 4,-45 0-8,22 0 8,-22 0-4,45 0 4,-45 0-8,22 0 8,-22 0-4,23 0 4,-23 0 0,0 0-8,0 0 8,0 0 8,0 0-1,1 0-8,-1 0 0,0 0 10,0 0 10</inkml:trace>
    </iact:actionData>
  </iact:action>
  <iact:action type="add" startTime="326534">
    <iact:property name="dataType"/>
    <iact:actionData xml:id="d48">
      <inkml:trace xmlns:inkml="http://www.w3.org/2003/InkML" xml:id="stk48" contextRef="#ctx0" brushRef="#br0">19421 7731 0,'22'0'83,"133"0"-75,-133 0 0,133 0 3,-44 22-4,66 0 2,-66 0-2,132 23 4,-110-23-5,44 0 4,-44 0-2,22 0 4,-133-22-8,111 23 8,-111-23-3,45 0 2,-45 0-7,22 0 8,1 0 8,-23 0-12,22 0 5,-22 0 2,0 0-3,0 0 2,23 0-8,-1 0 6,-22 0 0,0 0-4,0 0 5,1 0-6,21 0 11,-22 0-9,0 0 0,0 0-3,0 0 6,1 0 34,-1-23-34,0 23 9,22-22 180,-22-44-190,0 21-4,-22 23 3,45-22-2,-23 22 3,-22 0-5,0 0 12,22-1-6,-22 1-7,0 0 6,0 0-3,0-22 3,0 21-6,0-43 7,0 22-2,0-1-1,0 23-1,0-22 4,0 22 6,0 0 16,-22 22 2,-22-22-14,44-1-20,-67 23 10,45 0-4,-67-44 4,45 44-8,-67-22 8,23 22-2,-89-22 0,88 0-5,-154-1 7,88 1-4,-23 0 3,134 22-3,-89-22 4,111 22-8,0 0 4,-22 0 6,22 0-2,-1 0-4,1 0 4,0 0-2,0 0 4,0 0-8,-23-22 6,23 22 6,-22 0-12,0-22 6,-1 22-8,-21 0 8,22-22-4,-23 22 4,23 0-8,0 0 8,-1 0-4,1-23 4,22 23 31,0 0-22,0 0-9,-23 23 0,45-1-3,-44-22 2,44 22 9,-22-22-16,0 22 28,0 22-15,22 1 3,0-23-16,-22 22 8,22 0 8,0 1-16,-23 21 7,23-44-2,0 23 2,0-23-6,0 22 6,0-22-3,0 0 5,0 0 30</inkml:trace>
    </iact:actionData>
  </iact:action>
  <iact:action type="add" startTime="330037">
    <iact:property name="dataType"/>
    <iact:actionData xml:id="d49">
      <inkml:trace xmlns:inkml="http://www.w3.org/2003/InkML" xml:id="stk49" contextRef="#ctx0" brushRef="#br0">16608 8684 0,'0'-23'37,"23"1"-20,-1 22 4,22-22-9,-22 22-1,0 0-4,45 0 5,-23 0-2,-22 0-2,45 0 4,-23-22-9,22 22 8,-43 0-3,65 0 4,-66 0-8,89 0 8,-89 0-1,45 0-2,-23 0-5,22 0 10,-44 0-8,45 22 6,-45-22-4,44 0 4,-21 0-8,21 0 8,-44 0-4,89 22 4,-89-22-7,67 0 6,-23 0-3,23 0 4,-67 0-8,44 22 9,-21-22-5,-1 0 3,0 0-6,23 0 8,-45 0-7,44 0 7,-44 0-9,23 0 7,-1 23-2,22-23 3,-43 0-8,-1 0 7,0 0-3,0 0 4,0 0 9</inkml:trace>
    </iact:actionData>
  </iact:action>
  <iact:action type="add" startTime="335694">
    <iact:property name="dataType"/>
    <iact:actionData xml:id="d50">
      <inkml:trace xmlns:inkml="http://www.w3.org/2003/InkML" xml:id="stk50" contextRef="#ctx0" brushRef="#br0">19642 9304 0,'22'-22'147,"45"22"-140,-23 0 2,23 0 1,-23-23-4,22 23 4,-21 0-2,-1 0 4,0 0 3,-22 0-7,0 0 4,1-22-8,-1 22 8,22 0 9,0 0-5,-22 0-9,45 0 6,-45 0-8,67 0 6,-67 0-3,44 0 4,-44 0-8,23 0 12,-23 0-12,22 0 7,0-22-3,1 22 4,-23-22-8,22 22 8,-22 0-4,45 0 4,-45 0 4,0 0-4,0 0-4,0 0-4,0 0 8,1 0-4,21 0 4,0 0-8,23 0 8,-1 0 9,-22 0-10,-22 0-7,1 0 4,43 0 4,-22 0 8,-22 0-16,23 0 8,-1 0-4,0 0 4,23 0 4,-45 0-4,0 0-4,0 0 4</inkml:trace>
    </iact:actionData>
  </iact:action>
  <iact:action type="add" startTime="338415">
    <iact:property name="dataType"/>
    <iact:actionData xml:id="d51">
      <inkml:trace xmlns:inkml="http://www.w3.org/2003/InkML" xml:id="stk51" contextRef="#ctx0" brushRef="#br0">19222 10323 0,'44'-45'108,"-22"45"-97,133 0 6,-133 0-10,111 0 5,-67 0-8,23 0 8,-23 0-4,-21 0 4,-1 0-3,-22 0 3,0 0-5,23-22 3,-1 22 8,-22 0-6,0-22-7,22 22 14,1 0-14,-1 0 6,-44-22 10,22 22-17,0 0 20,0 0-5,23 0-14,21 0 15,-21 0-16,-1 0 7,-22 0-2,0 0 50</inkml:trace>
    </iact:actionData>
  </iact:action>
  <iact:action type="add" startTime="339426">
    <iact:property name="dataType"/>
    <iact:actionData xml:id="d52">
      <inkml:trace xmlns:inkml="http://www.w3.org/2003/InkML" xml:id="stk52" contextRef="#ctx0" brushRef="#br0">19111 9990 0,'-44'0'5,"88"0"-4,-111 0 5,23 23 4,0-23-1,0 22-1,-1-22 1,-21 0-3,22 0 1,-67 22 6,89-22-9,-178 0 6,178 0-1,-111-22 2,67 22-7,-45-22 8,45-1-4,-1 23 4,23 0-8,-22 0 8,21-22-4,-43 22 4,-67-44 4,66 22 4,23 22-16,-23-22 8,45 22-4,-89-45 4,44 45-8,-66-44 8,67 22-4,-67-22 4,110 44-4,-132-45 4,155 45-8,-22-44 9,0 22-6,-23 22 5,67-22-8,-22 0 8,-22 22-4,22-45 4,-1 45-8,23-22 8,-22-22 8,22 22-4,-22-23-8,22-21 4,-22 22-8,0-23 8,22 23-4,-22-23 4,22 23-8,-22-67 13,22 89-14,0-111 9,0 111-4,0-66 4,0 65-8,0-65 8,0 43-4,0-65 4,0 43-8,0-44 8,0 67-4,0-67 5,0 67-10,22-22 9,-22 44-4,0-89 4,0 44 4,22 45-8,0-44 4,-22 21-7,22 23 6,0 0-3,0-44 4,1-1-2,-1 23 0,0 0 6,-22 21-4,22 23-4,-22-22-4,0 0 8,22 22 0,-22-22 0,22 22 0,0 0 0,-22-44 0,23 44-8,-1-22 36,0 22-8</inkml:trace>
    </iact:actionData>
  </iact:action>
  <iact:action type="add" startTime="340852">
    <iact:property name="dataType"/>
    <iact:actionData xml:id="d53">
      <inkml:trace xmlns:inkml="http://www.w3.org/2003/InkML" xml:id="stk53" contextRef="#ctx0" brushRef="#br0">16188 7133 0,'22'0'120,"0"0"-109,0 0 2,0 0 50,0 0-37,1 0-4,-1 0 409,-22 22-419,0 0 225,0 23-229,0-23 1,0 0 2,0 0 116,0 22-114,0 1 0,0-23-3,0 0 48</inkml:trace>
    </iact:actionData>
  </iact:action>
  <iact:action type="add" startTime="343399">
    <iact:property name="dataType"/>
    <iact:actionData xml:id="d54">
      <inkml:trace xmlns:inkml="http://www.w3.org/2003/InkML" xml:id="stk54" contextRef="#ctx0" brushRef="#br0">19576 7421 0,'-22'0'130,"22"66"-123,-22-21 4,-1-1 9,23-22-8,-22-22-7,22 22 26,0 0-11,-22-22-13,22 23 1,0 21 2,-22-44-3,22 22 1,0 0 56</inkml:trace>
    </iact:actionData>
  </iact:action>
  <iact:action type="add" startTime="346155">
    <iact:property name="dataType"/>
    <iact:actionData xml:id="d55">
      <inkml:trace xmlns:inkml="http://www.w3.org/2003/InkML" xml:id="stk55" contextRef="#ctx0" brushRef="#br0">16254 10611 0,'22'0'64,"23"0"-56,43 0 1,1 0-1,66 0 3,-67 0-5,90 22 4,-90 0-3,111 0 5,-132-22-4,-45 0 0,111 0 4,-67 0-8,45 0 12,-22 22-10,-67-22 1,44 0 5,-44 0-4,23 0 0,-23 0 1,0 0 6,0 0-11,0 0 8,0 0 0,0 0-1,1 0 2,-1 0 51,22 0-39,0 0-14,1 0-3</inkml:trace>
    </iact:actionData>
  </iact:action>
  <iact:action type="add" startTime="346935">
    <iact:property name="dataType"/>
    <iact:actionData xml:id="d56">
      <inkml:trace xmlns:inkml="http://www.w3.org/2003/InkML" xml:id="stk56" contextRef="#ctx0" brushRef="#br0">17937 10456 0,'22'0'116,"23"44"-105,-1-22-6,22 22 6,-21-44-3,21 23 4,-66-1-8,44-22 8,-22 0 12,-22 22-8,23-22-8,-1 0 64,0 0-56,-22 22 132,0 0-136,-22 0 4,22 0-4,-22-22 0,22 23-4,-23-1 4,1-22-8,0 44 8,-22-22 8,44 0 145,-22 0-162,-45 23 9,45-23-4,-44 44 4,44-43 4,-1-23-4</inkml:trace>
    </iact:actionData>
  </iact:action>
  <iact:action type="add" startTime="349010">
    <iact:property name="dataType"/>
    <iact:actionData xml:id="d57">
      <inkml:trace xmlns:inkml="http://www.w3.org/2003/InkML" xml:id="stk57" contextRef="#ctx0" brushRef="#br0">22942 7310 0,'22'0'99,"22"0"-96,1 0 9,-1 0-4,67-22 1,-89 22 0,177-22 0,-177 22 0,133 0 0,-133 0-1,23 0 1,-23 0 12,0 0 15,0 0 0</inkml:trace>
    </iact:actionData>
  </iact:action>
  <iact:action type="add" startTime="349798">
    <iact:property name="dataType"/>
    <iact:actionData xml:id="d58">
      <inkml:trace xmlns:inkml="http://www.w3.org/2003/InkML" xml:id="stk58" contextRef="#ctx0" brushRef="#br0">23053 8108 0,'66'0'90,"0"0"-83,89 0 2,-66 0-1,88 0 3,-110 0-7,265 0 10,-266 0-7,311 22 4,-311 0-7,111-22 7,-110 22-3,-23-22 4,-22 0 4</inkml:trace>
    </iact:actionData>
  </iact:action>
  <iact:action type="add" startTime="395324">
    <iact:property name="dataType"/>
    <iact:actionData xml:id="d59">
      <inkml:trace xmlns:inkml="http://www.w3.org/2003/InkML" xml:id="stk59" contextRef="#ctx0" brushRef="#br0">3344 7820 0,'22'0'141,"0"0"-137,22 22 4,1-22 1,-1 22 1,-22-22-2,45 0 1,-23 0 8,-22 0-12,0 0 6,0 0-3,0 0 5,23 0 3,-45 22-7,22-22 2,44 22 2,-44-22-5,1 0-5,21 0 8,0 0-3,23 0 4,-45 0-8,0 0 8,0 0-4,0 0 8,0 0-4,0 0-4,23 0 5,-23 0-9,44 0 8,-44 0-4,23 0 3,-23 0-6,0 0 7,22 0-4,-22 0 3,1 0-3,43 0 4,-44 0-7,67 0 7,-45 0 8,-22 0-8,0 0 76</inkml:trace>
    </iact:actionData>
  </iact:action>
  <iact:action type="add" startTime="421194">
    <iact:property name="dataType"/>
    <iact:actionData xml:id="d60">
      <inkml:trace xmlns:inkml="http://www.w3.org/2003/InkML" xml:id="stk60" contextRef="#ctx0" brushRef="#br0">8127 3212 0,'22'-22'97,"45"22"-83,-45-44-6,88 22-2,-43 22 3,88-23 2,-133 23-7,200-22 7,-178 22-3,177 0 4,-176 0-8,154-22 8,-44 0-4,155-22 5,-111-1-6,178 23 4,-178 0-3,133 0 1,-243 22-4,265-22 6,-243 0-2,465-1 2,-488 23-6,289-44 11,-134 44-12,111-22 7,-110 22 1,66-22-3,-155 0-3,22 0 4,-110 22-2,43-23 4,-21 23 4,-67 0 4,0 0-16,0-22 7,1 22 10,-1 0-5,22 0 4,45 0-4,-67 0-5,22 0-2,-22 0-1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14T00:19:18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659">
    <iact:property name="dataType"/>
    <iact:actionData xml:id="d0">
      <inkml:trace xmlns:inkml="http://www.w3.org/2003/InkML" xml:id="stk0" contextRef="#ctx0" brushRef="#br0">14328 4674 0,'22'0'130,"22"0"-116,-22 0 5,22 0-4,-21 0 6,-1 0-1,0 0 5,0 0-13,0 0 3,0 0 5,0 0 3,1 0-11,-23-22 16,22 22-19,0 0 27,0 0-25,0 0-3,0 0-3,0 0 7,1 0-5,-1 0 6,22 0 3,-22 0 3,22 0-15,23-22 9,21 22 6,-21 0-3,-45 0-8,22 0 4,1 0 4,-23 0-8,0 0 4,0 0-8,0 0 8,0 0-4,45-22 4,-23 22 8,0 0-16,-21 0 8,-1 0-4,22 0 4,-22 0-8,45 0 8,-45-22 8,0 22-16,0 0 8,0 0 32,0 0-16</inkml:trace>
    </iact:actionData>
  </iact:action>
  <iact:action type="add" startTime="39408">
    <iact:property name="dataType"/>
    <iact:actionData xml:id="d1">
      <inkml:trace xmlns:inkml="http://www.w3.org/2003/InkML" xml:id="stk1" contextRef="#ctx0" brushRef="#br0">14350 5715 0,'44'0'126,"22"-22"-113,-21 22-7,21 0 6,1-22 4,-45 22-8,22 0 4,0 0-7,1 0 6,-23 0-3,22 0 4,0 0-8,23-22 8,-23 22-4,45 0 4,44 0 4,-111 0-8,111 0 4,-111 0-4,22 0 4,0 0-8,23 0 8,-45 0 8,22 0-16,-22 0 16,0 0 8,1 0-4,-1 0-4,0 0-4,0 0-4,0 0 0,22 0-3,-21 0-6,109 0 9,-87 0-4,110 0 4,-89 0-4,45 0 4,-67 0-8,-22 22 8,0-22-4</inkml:trace>
    </iact:actionData>
  </iact:action>
  <iact:action type="add" startTime="58681">
    <iact:property name="dataType"/>
    <iact:actionData xml:id="d2">
      <inkml:trace xmlns:inkml="http://www.w3.org/2003/InkML" xml:id="stk2" contextRef="#ctx0" brushRef="#br0">8725 10810 0,'22'0'214,"0"0"-210,23 0 7,-45-22-4,44 22 2,-22 0 0,0 0 5,0 0 9,0 0-2,1 0-16,-1 0 14,0 0-7,0 0-7,0 0 14,0 0-2,0 0-10,23-22 6,-23 22-9,0 0 15</inkml:trace>
    </iact:actionData>
  </iact:action>
  <iact:action type="add" startTime="59373">
    <iact:property name="dataType"/>
    <iact:actionData xml:id="d3">
      <inkml:trace xmlns:inkml="http://www.w3.org/2003/InkML" xml:id="stk3" contextRef="#ctx0" brushRef="#br0">9190 10766 0,'44'0'133,"67"0"-114,-89 0-15,45 0 8,-45 0-4,22 0 4,-22 0 8,22 0-4,-21 0-4,-1 0-4,44 22 8,-44-22-8,0 0 8,1 0 32,-1 0-40,0 0 8,0 0 44,22 0-44,23 0-4,-45 0-8,0 0 8,0 0-4</inkml:trace>
    </iact:actionData>
  </iact:action>
  <iact:action type="add" startTime="60573">
    <iact:property name="dataType"/>
    <iact:actionData xml:id="d4">
      <inkml:trace xmlns:inkml="http://www.w3.org/2003/InkML" xml:id="stk4" contextRef="#ctx0" brushRef="#br0">14726 11009 0,'44'0'97,"23"0"-90,199 0 5,-67 0-9,67 0 10,-133 0-5,44 0 4,-155 0-9,22 0 14,-22 0 47,0 0-32,1 0 104</inkml:trace>
    </iact:actionData>
  </iact:action>
  <iact:action type="add" startTime="71197">
    <iact:property name="dataType"/>
    <iact:actionData xml:id="d5">
      <inkml:trace xmlns:inkml="http://www.w3.org/2003/InkML" xml:id="stk5" contextRef="#ctx0" brushRef="#br0">8814 6380 0,'44'-22'72,"0"22"-64,45 0 2,-45 0-3,45-23 1,-45 23 0,44 0 4,1 0 3,-67 0-6,67-22 2,-67 22-7,44 0 12,1 0-12,-1 0 8,-44 0-4,23 0 4,-23 0-7,22 0 6,-22 0-2,22 0 2,-21 0 5,-1 0-4,0 0 1,22 0-2,0 0-2,1 0 2,-23 0-5,0 0 4,0 0-1,0 0 11,1 0-5,-1 0 9,22-22-12,-22 22 13,0 0 18,23 0-31,-23 0-7,0 0 2,0 0 9</inkml:trace>
    </iact:actionData>
  </iact:action>
  <iact:action type="add" startTime="72660">
    <iact:property name="dataType"/>
    <iact:actionData xml:id="d6">
      <inkml:trace xmlns:inkml="http://www.w3.org/2003/InkML" xml:id="stk6" contextRef="#ctx0" brushRef="#br0">11183 10810 0,'22'0'173,"0"0"-160,0 0-6,1 0 5,21 0-7,22 0 6,-21 0-2,21 0 2,67 0 5,-22 0 5,-45 0-17,45 0 11,-23 0-10,1 0 6,-23 0-3,1 0 4,-45 0-7,44 0 6,-43 22-3,43-22 4,-44 0-8,22 0 8,-21 0-4,43 0 4,-44 0-8,22 0 8,1 0-4,-23 0 4,0 0-8,22 0 8,-22 0-4,45 0 5,-23 0 3,-22 0-8,45 0 4,-45 0-4,22 0 4,-22 0-8,0 0 11,1 0-10,21 0 6,-22 0-6,0 0 6,0 0-3,45 0 4,-45-22 4,22 22-8,0 0 4,1 0-7,-1 0 6,-22 0-2,0 0 2,1 0 2,-1 0 2,0 0 9,-22-22-14,22 22 1,0 0-4</inkml:trace>
    </iact:actionData>
  </iact:action>
  <iact:action type="add" startTime="78698">
    <iact:property name="dataType"/>
    <iact:actionData xml:id="d7">
      <inkml:trace xmlns:inkml="http://www.w3.org/2003/InkML" xml:id="stk7" contextRef="#ctx0" brushRef="#br0">4252 10832 0,'-22'0'21,"22"22"-19,-45 0 10,23-22 8,0 23-13,-22-1 6,-1 0 3,1-22-8,22 0 3,0 0-5,-22 22 5,21 0-3,1-22 4,0 0-7,-22 0 6,0 0-2,-23 0 2,45 0-6,-44 22 6,21-22-3,-21 0 4,44 0-7,-23 0 6,1 0-4,-22 0 6,66-22-9,-45 0 8,1 0 8,22 0-12,-45-23 4,45 23 4,0-22-8,22 22 8,0-45-4,0 45 0,0-22 2,0 0-4,0 22-2,0-1 4,0-21-8,0 0 8,0-1 9,0 23-19,44-44 11,-44 22 7,45 21-15,-45-21 6,44 0-3,-22 22 12,0 22-8,-22-23-8,22 1 10,23 22 6,-45-22-19,22 22 12,0 0-6,22-22 6,1 0-9,-1 22 8,-22 0-4,22-22 4,-21 0-8,-1 22 16,0 0 8,0 0-20,0 0 8,45 0-3,-23 0-7,22 0 6,-44 0-3,1 0 3,-1 0 0,0 0 40,0 0-28,0 0 0,0 0 1,0 22-17,1 0-4,-1 0 12,0 0-13,22-22 9,-44 22-4,22 0 28,-22 1-12,0-1-12,0 22 4,22-22-4,1 0-4,-23 1 4,0-1-8,0 22 8,0-22-4,0 22 4,0-21 0,0-1 0,0 0 0,0 0-4,0 0 4,0 0-8,0 1 16,0-1-8,0 0-8,0 0 8,-23-22 0,23 22-3,0 0 2,0 0 14,-22 1-10,22-1 21,-22-22-24,22 22-4,-22-22 4,0 22 12,0-22-4,-23 22-15,1 0 6,22-22-2,-22 22 2,44 1-7,-22-23 8</inkml:trace>
    </iact:actionData>
  </iact:action>
  <iact:action type="add" startTime="81433">
    <iact:property name="dataType"/>
    <iact:actionData xml:id="d8">
      <inkml:trace xmlns:inkml="http://www.w3.org/2003/InkML" xml:id="stk8" contextRef="#ctx0" brushRef="#br0">16896 11120 0,'23'0'73,"65"-22"-61,-44 22-5,23-22 4,-45 0-3,22 0 1,-22 22-1,1 0 1,-1 0-6,0 0 11,-22-23-8,44 23 6,-22 0-8,23 0 8,-23-22-4,22 22 5,-22 0-10,22 0 9,-21-22-4,21 22 4,-22 0-7,22 0 9,-22 0-9,1 0 11,21 0-4,22 0 9,-44 0-14,23 0 5,-1 0-7,0 0 6,-44-22-3,45 22 4,-23 0 0,22 0 12,-22 0-18,45 0 4,-45 0-2,44 0 5,-22 0-8,23-22 5,-45 22 3,0 0-6,0 0-2,0 0 6,1 0-2,21 0 2,0 0-4,-22 0 10,1 0 99</inkml:trace>
    </iact:actionData>
  </iact:action>
  <iact:action type="add" startTime="92137">
    <iact:property name="dataType"/>
    <iact:actionData xml:id="d9">
      <inkml:trace xmlns:inkml="http://www.w3.org/2003/InkML" xml:id="stk9" contextRef="#ctx0" brushRef="#br0">8171 7487 0,'22'0'60,"1"0"-56,43-22 5,-44 22 13,22 0-19,1-22 8,-1 0 5,0 22-7,23 0 2,-23 0-6,45 0 6,-67 0-4,111 0 8,-111 0-14,44 0 11,-21 0-4,21 0 4,0 0-8,23 0 8,-23 0-4,67 0 4,-66 0-4,66 0 4,-89 0-8,155 0 8,-155 0-4,67 0 4,-67 0 4,-21 0 28,-1 0 28,0 0-60,44 0-8,89 0 8,-22 0-4,22 22 4,-133-22-4,67 22 4,-67-22-8,0 0 28</inkml:trace>
    </iact:actionData>
  </iact:action>
  <iact:action type="add" startTime="93241">
    <iact:property name="dataType"/>
    <iact:actionData xml:id="d10">
      <inkml:trace xmlns:inkml="http://www.w3.org/2003/InkML" xml:id="stk10" contextRef="#ctx0" brushRef="#br0">10474 7332 0,'23'0'81,"-1"0"-38,0 0 5,0 0 52,0 0-56,0 0 15,0 0 178,1 0-225,-1 0 8,0 0 80,0 0-80,0 0 36,0 0 168,-22 22-212,0 23 156,-66 21-156,22-22-4,-23 1 4,45-23-8,-22 0 8,22-22-4,-1 22 4,1-22-7</inkml:trace>
    </iact:actionData>
  </iact:action>
  <iact:action type="add" startTime="130267">
    <iact:property name="dataType"/>
    <iact:actionData xml:id="d11">
      <inkml:trace xmlns:inkml="http://www.w3.org/2003/InkML" xml:id="stk11" contextRef="#ctx0" brushRef="#br0">14372 2924 0,'66'0'118,"-44"0"-116,1 0 9,-1 0-4,0 0 5,0 0-6,0 0 4,45 0 10,-45 0-14,22-22 8,-22 0-9,45 0 6,-45 22-3,44 0 4,-22 0-7,23 0 6,-45 0-3,22 0 4,-22 0 0,1-22-8,-1 22 8,0 0-4,0-23 8,22 23 4,-21 0-4,-1 0-8,22 0 4,0 0 0,-22 0-8,1-22 4,21 22 4,-22 0-8,22 0 12,-22 0-12,23 0 8,-23 0 8,0 0 8,0 0-20</inkml:trace>
    </iact:actionData>
  </iact:action>
  <iact:action type="add" startTime="152717">
    <iact:property name="dataType"/>
    <iact:actionData xml:id="d12">
      <inkml:trace xmlns:inkml="http://www.w3.org/2003/InkML" xml:id="stk12" contextRef="#ctx0" brushRef="#br0">8659 7842 0,'44'0'120,"0"0"-115,0 0 15,-44-22-15,23 22 6,-1 0-4,0-23 6,0 23-7,22 0 12,-22 0-3,1 0-3,-1-22 9,0 22-16,22 0 6,0 0 8,-21 0-14,21 0 7,-22 0-5,-22-22 5,44 22-7,1 0 7,-23 0 0,0 0-5,22 0 2,0 0 2,1 0-6,43 0 6,-43 0-3,43 0 5,-44 0-8,45 0 5,-23 0-1,45 0 3,-89 0-8,222 0 7,-200 0-3,89 0 5,-22 22-8,-23-22 5,-65 0-2,-1 0 5</inkml:trace>
    </iact:actionData>
  </iact:action>
  <iact:action type="add" startTime="165513">
    <iact:property name="dataType"/>
    <iact:actionData xml:id="d13">
      <inkml:trace xmlns:inkml="http://www.w3.org/2003/InkML" xml:id="stk13" contextRef="#ctx0" brushRef="#br0">18380 3899 0,'0'22'87,"0"0"-72,0 0-7,0 23 1,0-23-1,0 22 3,0-22 3,0 0-3,0 1-1,0-1 1,0 0 5,0 0 16,0 0-16</inkml:trace>
    </iact:actionData>
  </iact:action>
  <iact:action type="add" startTime="166182">
    <iact:property name="dataType"/>
    <iact:actionData xml:id="d14">
      <inkml:trace xmlns:inkml="http://www.w3.org/2003/InkML" xml:id="stk14" contextRef="#ctx0" brushRef="#br0">18557 3544 0,'-22'0'40</inkml:trace>
    </iact:actionData>
  </iact:action>
  <iact:action type="add" startTime="166634">
    <iact:property name="dataType"/>
    <iact:actionData xml:id="d15">
      <inkml:trace xmlns:inkml="http://www.w3.org/2003/InkML" xml:id="stk15" contextRef="#ctx0" brushRef="#br0">19067 3256 0,'-23'23'47,"23"-1"-39,-88 44 4,66-21-8,0 43 8,-1-44-4,-21 23 4,44-23-4,0 23 4,0-23-8,0 0 9,0-22-6,-22 45 5,0-23-8,22 89 8,0-111-4,0 67 4,0-67-8,0 44 8,0-21-4,-22-1 4,22-22-8,0 45 8,-22-23-4,-1 45 4,23-67-7,-22 66 6,22-66 9,-22 1 40,0-23-48,0 0-4,0 0 4,22 22-8,-45-22 8</inkml:trace>
    </iact:actionData>
  </iact:action>
  <iact:action type="add" startTime="167641">
    <iact:property name="dataType"/>
    <iact:actionData xml:id="d16">
      <inkml:trace xmlns:inkml="http://www.w3.org/2003/InkML" xml:id="stk16" contextRef="#ctx0" brushRef="#br0">18779 3855 0,'88'0'134,"23"-23"-132,-22-21 10,-23 44-4,-22-22 4,-22 22-8,1-22 8,-1 22-4,0 0 96</inkml:trace>
    </iact:actionData>
  </iact:action>
  <iact:action type="add" startTime="169245">
    <iact:property name="dataType"/>
    <iact:actionData xml:id="d17">
      <inkml:trace xmlns:inkml="http://www.w3.org/2003/InkML" xml:id="stk17" contextRef="#ctx0" brushRef="#br0">18779 6136 0,'0'-22'24,"-22"22"55,-45 0-72,-21 22 17,65 0-20,-43 0 4,44-22 0,0 45 1,-1-45 0,1 22 3,22 0 1,0 0-5,0 0 11,0 0-10,0 1 1,0-1 7,22 0-3,-22 0-11,23 0 8,-23 0-3,22-22 4,0 0 4,22 0 4,-22 0-16,23 0 10,21-22-8,1-22 6,-23 22-8,0 0 8,0-1-4,-21-21 4,21 22-8,-44 0 8,22 22-4,-22-22 4,22 22-8,-22-22 8,0-1 124,0 46-60,22-1-12,0-22-52,-22 22 16</inkml:trace>
    </iact:actionData>
  </iact:action>
  <iact:action type="add" startTime="170374">
    <iact:property name="dataType"/>
    <iact:actionData xml:id="d18">
      <inkml:trace xmlns:inkml="http://www.w3.org/2003/InkML" xml:id="stk18" contextRef="#ctx0" brushRef="#br0">19399 6003 0,'22'0'13,"0"0"-3,22-22-2,-22 22 0,23 0 4,-23 0-8,0 0 8,0 0-4,0 0 4,0 0-8,1-22 16,-1 22-7,0 0-10,0 0 9,-44 22 60,0-22-64</inkml:trace>
    </iact:actionData>
  </iact:action>
  <iact:action type="add" startTime="170761">
    <iact:property name="dataType"/>
    <iact:actionData xml:id="d19">
      <inkml:trace xmlns:inkml="http://www.w3.org/2003/InkML" xml:id="stk19" contextRef="#ctx0" brushRef="#br0">19332 6225 0,'89'0'44,"-67"0"-40,155-67 8,-155 67-4,67-44 4,-67 44-7,22-22 6,-22 22 41,1 0-27,-1 0-21</inkml:trace>
    </iact:actionData>
  </iact:action>
  <iact:action type="add" startTime="171209">
    <iact:property name="dataType"/>
    <iact:actionData xml:id="d20">
      <inkml:trace xmlns:inkml="http://www.w3.org/2003/InkML" xml:id="stk20" contextRef="#ctx0" brushRef="#br0">20262 5383 0,'-22'44'34,"0"23"-32,22-23 10,0 0-4,0 45 4,-22-67-8,22 45 8,0-23-4,0 0 4,0-22-8,-22 23 8,22-1-4,0 22 4,0-21-4,0 21 4,0-22-9,0 23 10,0-45 31,0-44 76,22-22-100,-22-23-16</inkml:trace>
    </iact:actionData>
  </iact:action>
  <iact:action type="add" startTime="171742">
    <iact:property name="dataType"/>
    <iact:actionData xml:id="d21">
      <inkml:trace xmlns:inkml="http://www.w3.org/2003/InkML" xml:id="stk21" contextRef="#ctx0" brushRef="#br0">20417 5804 0,'23'0'104,"-23"22"-73,0 0-27,0 0 8,0 23 8,0 21-4,-23-66-8,1 44 4,-44 23-8,21-23 8,23-22-4,-44 45 4,66-45-8,-44 0 8</inkml:trace>
    </iact:actionData>
  </iact:action>
  <iact:action type="add" startTime="172366">
    <iact:property name="dataType"/>
    <iact:actionData xml:id="d22">
      <inkml:trace xmlns:inkml="http://www.w3.org/2003/InkML" xml:id="stk22" contextRef="#ctx0" brushRef="#br0">20572 6048 0,'23'0'43,"43"-23"-31,-44 1-8,67 0 8,-45 22-4,22 0 4,-43-22-4,21-22 4,0 44-8,23 0 8,-45 0 0</inkml:trace>
    </iact:actionData>
  </iact:action>
  <iact:action type="add" startTime="173081">
    <iact:property name="dataType"/>
    <iact:actionData xml:id="d23">
      <inkml:trace xmlns:inkml="http://www.w3.org/2003/InkML" xml:id="stk23" contextRef="#ctx0" brushRef="#br0">20794 5826 0,'0'44'65,"0"-22"-57,0 45 3,0-1-7,0 1 8,0-45 8,0 0 0</inkml:trace>
    </iact:actionData>
  </iact:action>
  <iact:action type="add" startTime="173618">
    <iact:property name="dataType"/>
    <iact:actionData xml:id="d24">
      <inkml:trace xmlns:inkml="http://www.w3.org/2003/InkML" xml:id="stk24" contextRef="#ctx0" brushRef="#br0">21480 5582 0,'0'45'76,"0"21"-61,0-44-7,0 23 4,0-23-8,0 44 8,0-44-4,0 67 4,0-45-8,0 23 8,0-45-4,0 22 4,0-22 0,22-22 84</inkml:trace>
    </iact:actionData>
  </iact:action>
  <iact:action type="add" startTime="175027">
    <iact:property name="dataType"/>
    <iact:actionData xml:id="d25">
      <inkml:trace xmlns:inkml="http://www.w3.org/2003/InkML" xml:id="stk25" contextRef="#ctx0" brushRef="#br0">21967 5981 0,'0'22'125</inkml:trace>
    </iact:actionData>
  </iact:action>
  <iact:action type="add" startTime="175382">
    <iact:property name="dataType"/>
    <iact:actionData xml:id="d26">
      <inkml:trace xmlns:inkml="http://www.w3.org/2003/InkML" xml:id="stk26" contextRef="#ctx0" brushRef="#br0">21923 6247 0,'0'22'59,"0"0"-43,-22 0-4,22 0-4,-22 23 4,0-45-8,0 44 12,-23-22-12,23 23 8,0-45-4,0 0 4,22 22-8,22-22 80,0 0-76</inkml:trace>
    </iact:actionData>
  </iact:action>
  <iact:action type="add" startTime="177746">
    <iact:property name="dataType"/>
    <iact:actionData xml:id="d27">
      <inkml:trace xmlns:inkml="http://www.w3.org/2003/InkML" xml:id="stk27" contextRef="#ctx0" brushRef="#br0">17871 4874 0,'0'-23'35,"22"23"11,0 0-36,44-22 3,-21 0 6,-23 22-14,44 0 8,-44 0-5,1 0 3,-1 0-7,22 0 8,-22 0-4,22 0 4,-21 0-7,65 0 5,-44 0-2,45 0 5,-22 0-8,65 0 5,-43 0-2,88 0 5,-22 22-9,89 0 8,-111-22-5,88 23 5,-177-23-4,133 0 5,-132 0-9,21 0 8,-22 0-5,1 0 5,-23 0-7,66 0 7,-21 0-5,110 0 6,-66-23-9,0 23 8,-89 0-4,133-22 3,-133 22-6,22 0 7,-22 0-5,23 0 6,-1 0-9,22 0 8,-21 0-5,21 0 5,0-22-6,1 22 8,-45 0-9,133 0 6,-111 0 0,89-22-1,-66 22-6,65 0 8,-65-22-4,88 22 3,-89 0-6,23-22 6,-23 22-2,23-23 2,-67 23-6,89 0 6,-67 0-3,23 0 5,-45 0-9,66 0 8,-21-22-5,88 22 5,-89-22-8,45 22 8,-45 0-4,23-22 4,-45 22-4,45 0 4,-45 0 4,-22 0-8,0 0 4,0 0-8,1 0 16</inkml:trace>
    </iact:actionData>
  </iact:action>
  <iact:action type="add" startTime="179482">
    <iact:property name="dataType"/>
    <iact:actionData xml:id="d28">
      <inkml:trace xmlns:inkml="http://www.w3.org/2003/InkML" xml:id="stk28" contextRef="#ctx0" brushRef="#br0">17317 5981 0,'22'-22'118,"0"22"-114,67-44 5,-67 44 1,0 0-2,0 0-1,1 0 0,-1-23 3,0 23 1,22 0 8,-22-22-15,0 22 8,1 0-4,-1 0 4,0 0 1,-22-22-2,22 22 2,0 0-8,22 0 6,-21 0-3,-1 0 4,-22-22 11</inkml:trace>
    </iact:actionData>
  </iact:action>
  <iact:action type="add" startTime="180173">
    <iact:property name="dataType"/>
    <iact:actionData xml:id="d29">
      <inkml:trace xmlns:inkml="http://www.w3.org/2003/InkML" xml:id="stk29" contextRef="#ctx0" brushRef="#br0">17516 5582 0,'23'0'97,"43"0"-86,45 22 9,-45 23-16,89 21 8,-44-44-4,22 45 4,-89-45-8,0 0 12,-22-22 20,1 0-8,-23 22 108,-23-22-132,-21 45 8,0-45-4,-23 44 4,-43 22 4,88-66-8,-89 67 4,67-45-8,-67 22 8,67 1-4,-23-23 4,67 0-8,44-22 100</inkml:trace>
    </iact:actionData>
  </iact:action>
  <iact:action type="add" startTime="181721">
    <iact:property name="dataType"/>
    <iact:actionData xml:id="d30">
      <inkml:trace xmlns:inkml="http://www.w3.org/2003/InkML" xml:id="stk30" contextRef="#ctx0" brushRef="#br0">18446 6911 0,'67'-22'106,"-45"22"-97,0 0 2,23-22-5,21 22 4,-44 0-2,45 0 5,-23-22-9,67 22 6,-67 0-2,155 0 4,-177 0-8,133 0 8,-66 0-1,66 0-3,-67 0 1,90 0 2,-90 0-7,89 0 8,-66-22-3,66 22 2,-155 0-7,200-22 8,-156 22-4,134-22 6,-112 22-12,111-23 10,-66 23-3,44-22 10,-110 0-16,66 0 4,-67 0-1,23 22 6,-67 0-8,44-22 8,-44 22-4,1-23 4,-1 23 12,0 0-4,0 0-8,0 0-8,0 0 28</inkml:trace>
    </iact:actionData>
  </iact:action>
  <iact:action type="add" startTime="185927">
    <iact:property name="dataType"/>
    <iact:actionData xml:id="d31">
      <inkml:trace xmlns:inkml="http://www.w3.org/2003/InkML" xml:id="stk31" contextRef="#ctx0" brushRef="#br0">17184 2614 0,'0'22'86,"0"23"-84,-22 43 8,22-44 10,0-21-15,0 21 7,-22 0 7,22 1 1,0-23-15,44-22 63,-22-22-64,45-1 7,-1 1-3,-21-22 5,-1 44-8,0-67 5,-22 67-2,45-44 5,-45 0 3,-22 66 135,-22 44-136,22-43-10,0-1 7,0 0-7,22-22 126,0 0-115,44-44-3,-43 21-9,21-21 7,-22 22-3,0 0 4,-22 0-6,22 22 4,0-22-2,-22-1 9,0 1-6,23 22-3,-23-22 4,22 22-7,0-22 7,-22 0-5,-22 22 97</inkml:trace>
    </iact:actionData>
  </iact:action>
  <iact:action type="add" startTime="187093">
    <iact:property name="dataType"/>
    <iact:actionData xml:id="d32">
      <inkml:trace xmlns:inkml="http://www.w3.org/2003/InkML" xml:id="stk32" contextRef="#ctx0" brushRef="#br0">18402 1662 0,'-22'22'40,"0"-22"-32,0 44 4,0 22-8,-23 45 8,23-44-4,-44 132 4,21-132-6,-21 110 4,44-133-2,0 67 4,22-67 5,-22-22-10,22 0 5,0 1 0,-23-23-4,23 44-4,0-22 8,0 0-4,-22 0 4,22 0 4,0 1 4,-44-1-8,44 0 12,22-22 60,0 0-72,23-22 0,-23 0-8</inkml:trace>
    </iact:actionData>
  </iact:action>
  <iact:action type="add" startTime="187654">
    <iact:property name="dataType"/>
    <iact:actionData xml:id="d33">
      <inkml:trace xmlns:inkml="http://www.w3.org/2003/InkML" xml:id="stk33" contextRef="#ctx0" brushRef="#br0">18291 2481 0,'0'22'112,"0"0"-109,0 1 5,0 43 4,0-22-8,-22 1 8,22-1-4,-22 0 4,22-22-8</inkml:trace>
    </iact:actionData>
  </iact:action>
  <iact:action type="add" startTime="188090">
    <iact:property name="dataType"/>
    <iact:actionData xml:id="d34">
      <inkml:trace xmlns:inkml="http://www.w3.org/2003/InkML" xml:id="stk34" contextRef="#ctx0" brushRef="#br0">18513 2636 0,'0'22'72,"0"1"-49,0-1-3</inkml:trace>
    </iact:actionData>
  </iact:action>
  <iact:action type="add" startTime="188549">
    <iact:property name="dataType"/>
    <iact:actionData xml:id="d35">
      <inkml:trace xmlns:inkml="http://www.w3.org/2003/InkML" xml:id="stk35" contextRef="#ctx0" brushRef="#br0">18823 1839 0,'0'66'72,"0"1"-64,-22 21 4,0-21-7,22 66 10,-22-67-11,-1 45 8,23-89-4,0 67 4,0-67-8,0 22 8,0-22-4,0 23 4,0-1-8,0-22 8,0 0 8,0 0-16,0 0 89,23-22-82,-1 0 1,0 0 12,0 0-4</inkml:trace>
    </iact:actionData>
  </iact:action>
  <iact:action type="add" startTime="189114">
    <iact:property name="dataType"/>
    <iact:actionData xml:id="d36">
      <inkml:trace xmlns:inkml="http://www.w3.org/2003/InkML" xml:id="stk36" contextRef="#ctx0" brushRef="#br0">18978 2703 0,'0'-22'48,"22"22"-41,45 0 9,-23-45-8,44 23 4,-43 22-8,21-44 8,-66 22-4,22 22 4,-44 0 156,-22 0-124,22 0-28,0 0 16,22 22-8,-23-22 16,1 0 72,0 0-40,-22 22-56,22-22 4,22 22-16,-22 0 12,-1 0 36,23 1-32,0-1-4,0 0 32,0 0-36,0 0 8,0 0 32,23-22 36,-1 0-59,0 0 31,0 0-49,0 0-3</inkml:trace>
    </iact:actionData>
  </iact:action>
  <iact:action type="add" startTime="190918">
    <iact:property name="dataType"/>
    <iact:actionData xml:id="d37">
      <inkml:trace xmlns:inkml="http://www.w3.org/2003/InkML" xml:id="stk37" contextRef="#ctx0" brushRef="#br0">20085 2215 0,'-44'23'84,"0"-1"-65,21 0-15,1 44 8,0-66-4,0 45 4,22-23-8,0 22 8,0 22 0,0-43-4,0 43 8,0-44 4,44-22 32,-22 0-44,45 0 4,-1 0 8,-44 0-4,1 0-8</inkml:trace>
    </iact:actionData>
  </iact:action>
  <iact:action type="add" startTime="191631">
    <iact:property name="dataType"/>
    <iact:actionData xml:id="d38">
      <inkml:trace xmlns:inkml="http://www.w3.org/2003/InkML" xml:id="stk38" contextRef="#ctx0" brushRef="#br0">21436 1817 0,'22'0'7,"0"0"36,-22 22-7,0 0-24,22-22-8,1 89 8,-23-67 0,0 22-4,0-22 9,0 0-10,0 0 5,0 1-8,-23 65 8,1-43-4,-22 21 4,22-44-8,-22 67 8,21-89 8,23 22 40,23-22 24,-1 0-76</inkml:trace>
    </iact:actionData>
  </iact:action>
  <iact:action type="add" startTime="199145">
    <iact:property name="dataType"/>
    <iact:actionData xml:id="d39">
      <inkml:trace xmlns:inkml="http://www.w3.org/2003/InkML" xml:id="stk39" contextRef="#ctx0" brushRef="#br0">24071 4763 0,'0'22'159,"0"22"-143,-66 23-4,22-45-2,21 0-3,-43 44 5,0-43-7,-1 43 6,23-22-3,-67 23 4,111-45-8,-111 22 9,89-44-6,-111 67 5,111-67-7,-89 44 6,1 0-3,-90 1 4,68-1-7,-178 67 6,155-67-3,-156 22 4,245-43-4,-310 21 5,309-44-9,-221 44 7,244-44-3,-111 0 4,22 22-8,-66-22 8,88 0-4,-110 0 4,110 0-8,-66 0 8,132 0-4,-198 0 5,176-22-9,-375 0 7,353 22-3,-310-89 4,178 67-7,-111-22 6,177 22-3,-67-45 4,89 45-7,-22 0 6,111 0-3,-111 0 5,133 22-6,-111-22 6,111-1-9,-67-21 7,45 22-3,-67 0 4,89 0-7,-44 0 6,21-1-2,-21-21 2,44 22-6,-22-22 6,21 44 1,1-45-4,0 23 5,22 0-9,-22 0 3,-22-45 5,-1 1-7,1-45 6,22 45-3,-22-67 5,-1 89-9,45-67 8,0 66-5,-22-110 6,22 133-6,0-88 5,-22 43-7,22-66 6,0 45-3,0-68 4,-22 68-8,22-67 8,0 88-4,0-43 5,0 87-10,0-109 10,0 109-6,0-43 5,0 0-7,0-23 6,0 45-3,0-1 4,0 23-8,0 0 8,0 0-4,0 0 4,0 0 0,0-1 9,0 1-18,0 0 5,0 0 8,44 22-4,1-22-4,21 0 4,-22-1-8,45 1 8,-67 0-3,67 0 2,-45 0-6,22 0 7,-44 22-5,1-22 5,-1 22 37</inkml:trace>
    </iact:actionData>
  </iact:action>
  <iact:action type="add" startTime="200782">
    <iact:property name="dataType"/>
    <iact:actionData xml:id="d40">
      <inkml:trace xmlns:inkml="http://www.w3.org/2003/InkML" xml:id="stk40" contextRef="#ctx0" brushRef="#br0">16631 2082 0,'44'0'104,"-22"0"-101,44 0 9,-43 0-4,43 23 4,-44-23-4,-22 22 4,45 0-8,-23-22 28,0 0-28,0 0 28,0 22-16,-22 0 157,-44 0-162,0 45-6,-23 21 6,23-43-3,-23 65 4,45-87-8,0 21 8,-22-22-4,44 0 4</inkml:trace>
    </iact:actionData>
  </iact:action>
  <iact:action type="add" startTime="210717">
    <iact:property name="dataType"/>
    <iact:actionData xml:id="d41">
      <inkml:trace xmlns:inkml="http://www.w3.org/2003/InkML" xml:id="stk41" contextRef="#ctx0" brushRef="#br0">18446 6668 0,'45'-22'100,"21"22"-92,-21 0-3,65-45 7,-65 23-5,43 0 5,-44 22-6,23 0 4,-45 0-2,133 0 5,-133 0-9,89-22 7,-45 22-3,1 0 5,-45 0-9,44 0 7,-21 0-3,-1 0 4,0 0-7,45 0 6,-67 0-2,199-22 6,-199 0-13,133 22 8,-88-23-2,66 23 5,-111 0-6,44 0 5,-21 0-7,21 0 6,1 0-2,43-22 3,-65 22-8,87 0 7,-109 0 1,21-22-4,-22 22-3,22 0 6,1 0 10,-1-22-17,67 22 7,-45 0-2,23 0 3,-67 0 3,-22-22-2,-22 22 122,-23 22-130</inkml:trace>
    </iact:actionData>
  </iact:action>
  <iact:action type="add" startTime="278596">
    <iact:property name="dataType"/>
    <iact:actionData xml:id="d42">
      <inkml:trace xmlns:inkml="http://www.w3.org/2003/InkML" xml:id="stk42" contextRef="#ctx0" brushRef="#br0">17583 4563 0,'22'0'106,"0"0"-93,0 0-2,0 0 3,1 0-3,21 0-5,22 0 6,-44 0-7,45 0 6,-23 0 9,-22 0-8,0 0 2,1 0-4,-1 0 6,0 0-8,22 0 6,-22 0-10,23 0 6,-23 0 10,22 0-8,-22 0 2,22 0-4,1 0-2,-1 0 4,-22 0-8,22 0 8,-21 0-4,-1 0 8,44 0-4,-44 0-4,89 0 4,-89 0-8,45 0 8,-45 0-4,22 0 4,-22 0 40,0 0-40,1 0-4,21 0 8,-22 0 5</inkml:trace>
    </iact:actionData>
  </iact:action>
  <iact:action type="add" startTime="284533">
    <iact:property name="dataType"/>
    <iact:actionData xml:id="d43">
      <inkml:trace xmlns:inkml="http://www.w3.org/2003/InkML" xml:id="stk43" contextRef="#ctx0" brushRef="#br0">17782 3301 0,'0'22'9,"0"22"-6,-22 1 4,0 21 3,0 0-5,0 23 5,22-23-1,-23 23 3,23-22-7,-22 43 5,22-43-1,-22 21 2,22-65-7,0 65 8,0-44 8,0-21-16,0-1 8,0 0-4,0 22 4,0 0 8,0-21 29</inkml:trace>
    </iact:actionData>
  </iact:action>
  <iact:action type="add" startTime="285463">
    <iact:property name="dataType"/>
    <iact:actionData xml:id="d44">
      <inkml:trace xmlns:inkml="http://www.w3.org/2003/InkML" xml:id="stk44" contextRef="#ctx0" brushRef="#br0">18269 3256 0,'45'-22'11,"-1"0"-8,22 0 6,-44 0-1,67 22 3,-45-22-5,89-45 4,-111 67-2,67-22 4,-45 0-6,1 22 4,-1-22-1,0 0 2,0 22-5,23 0 6,-1 0-5,23-22 5,-67 22-9,199-23 9,-198 23-4,109-22 5,-43 22-6,44-22 5,-67 22-8,67 0 8,-89-22-4,67 22 4,-22 0-8,66 0 8,-111 0-4,155 0 4,-154 0-8,65-22 8,-43 22-4,21 0 4,-43 0-8,65 0 9,-65 0-6,88 0 5,-23 0-8,23 0 8,-89 0-4,156 0 4,-178 0-8,111 0 9,-89 0-6,23 0 5,-23 0-4,0 0 4,-22 0-8,45 0 8,-23 0-4,89 22 4,0 0 4,-111-22-8,44 0 4,-44 0 4,-22 22 8,23-22 8,-1 45-4,-22-23-16,22 44 0,0-22-4,-22 45 4,22 0-4,-22 44 4,22-89-8,0 111 8,1-111-4,-1 133 4,-22-110-8,22 44 8,-22-45-4,22 1 4,0-45-8,-22 22 8,0-22-4,0 0 4,0 0 4,0 1-8,0-1 4,0 0 0,22-22 0,-22 22 0,0 0 20,0 0-16,0 0-8,0 1-4,22 21 8,-22-22-4,0 0 4</inkml:trace>
    </iact:actionData>
  </iact:action>
  <iact:action type="add" startTime="293753">
    <iact:property name="dataType"/>
    <iact:actionData xml:id="d45">
      <inkml:trace xmlns:inkml="http://www.w3.org/2003/InkML" xml:id="stk45" contextRef="#ctx0" brushRef="#br0">18004 6668 0,'22'-22'45,"66"-1"-34,-66 23-7,89-44 9,-89 22-6,178 0 5,-178 22-8,111-22 8,-67 22-4,23 0 5,-23 0-10,67-22 10,-44 22-6,88 0 5,-22 0-8,22 0 9,-133 0-6,155-23 8,-154 23-9,132 0 5,-89 0-7,45 0 8,-22 0-4,-44 0 5,21 0-10,89 0 10,-88 0-6,44 0 5,-89 0-8,89 0 9,-111 0-6,0 0 5,0 0-7,0 0 6,23 0-3,-1 0 4,-22 0-8,45-22 9,-45 22-4</inkml:trace>
    </iact:actionData>
  </iact:action>
  <iact:action type="add" startTime="294803">
    <iact:property name="dataType"/>
    <iact:actionData xml:id="d46">
      <inkml:trace xmlns:inkml="http://www.w3.org/2003/InkML" xml:id="stk46" contextRef="#ctx0" brushRef="#br0">17229 3589 0,'0'22'122,"-23"66"-112,23-43-3,0 66 5,-22-67-7,0 67 5,0-45-1,22 1 3,0-1-7,0 67 5,0-67-1,-22 1 4,22-45-9,-22 67 7,22-67-3,0 22 4,0-22-7,0 45 6,0-23-3,0 45 3,0-45-2,-22 67 3,22-67-9,0 22 10,0-44-6,0 45 5,0-23-6,0 23 6,0-23-6,0 45 6,0-45-8,0 44 8,0-21-4,0-1 4,0-21-8,-23-1 9,23-22-6,0 67 6,0-67-10,0 44 9,0-43-1,0 43-2,0 0 11,0-43-16,0 43 8,0 0-4,0 45 5,0-66-10,0 154 9,0-177-4,0 67 4,0-45-8,0-22 8,0 0 93</inkml:trace>
    </iact:actionData>
  </iact:action>
  <iact:action type="add" startTime="296867">
    <iact:property name="dataType"/>
    <iact:actionData xml:id="d47">
      <inkml:trace xmlns:inkml="http://www.w3.org/2003/InkML" xml:id="stk47" contextRef="#ctx0" brushRef="#br0">17738 3810 0,'-22'0'228,"0"0"-133,-1 0-66,1 0 5,0 0 26,22-22-44,-22 22 54,0 0-16,0-22-50,22 0 45,-22 22-41,22-22 15,-23-1 5,23 1 16,-22 0-32,0-22-4,0 22 8,0 0-4,22-1-4,0 1 4,-22 0-7,0-22 6,22 22-3,-45-45 4,23 23 4,22 22-8,0 0 8,0-1 4,0 1-8</inkml:trace>
    </iact:actionData>
  </iact:action>
  <iact:action type="add" startTime="298768">
    <iact:property name="dataType"/>
    <iact:actionData xml:id="d48">
      <inkml:trace xmlns:inkml="http://www.w3.org/2003/InkML" xml:id="stk48" contextRef="#ctx0" brushRef="#br0">17295 3677 0,'-22'-22'92,"-22"-44"-75,21 44-9,-65-111 2,66 88-4,-67-88 4,23 45-4,21-1 7,1 1-10,-22-1 10,43 23-6,-21 21 5,22 23-7,22 0 6,0-22 9,-22 44-16,22-22 13,0-23-1,0 23 4,0-44-16,0 21 7,22 1-3,22-22 4,-44 43-7,67-43 6,-23 44-2,0-22 3,1 21-8,43-43 7,-21 66-3,21-44 5,-21-1-9,88-21 7,-45 22-3,68-45 5,-134 67-10,222-67 9,-222 89-4,133-66 4,-44 21-3,44-21 3,-66 22-7,44-1 5,-67 23-2,67-22 4,-44 44-8,88-22 8,-132 22-4,398 0 4,-354 0-8,442 0 8,-265 0-4,133 44 4,-222-44-7,-22 22 6,-132-22-3,21 22 4,-44 1-8,22-1 8,-44 0-4,111 44 4,-89-44-8,178 111 12,-45-22-12,88 66 8,-88-66-4,0 0 4,-44-45-8,-22 23 8,-23-45-4,0 45 4,-43-67-8,87 111 8,-88-111-3,23 44 2,-1-21-7,-22-1 8,-22-22-4,22-22 4,0 45-8,-22-1 8,23 0-4,-1 23 4,-22-45-8,44 111 10,-44-67 4,0-44-10,0 23 4,0-1-8,-66 67 8,43-67-4,-65 89 4,21-45-8,-21 23 8,44-89-4,-67 89 4,89-111-8,-23 44 8,23-44-4,-22 23 4,22-1 4,0-22-8,-23 0 5,1 22-8,-22 0 5,21 0-2,-87 0 6,109-22-11,-21 0 8,0 22-3,-23-22 4,23 0-4,-22 23 4,44-23-8,-23 0 8,23 0-4,0 0 4,22 22-8,-22-22 8</inkml:trace>
    </iact:actionData>
  </iact:action>
  <iact:action type="add" startTime="307578">
    <iact:property name="dataType"/>
    <iact:actionData xml:id="d49">
      <inkml:trace xmlns:inkml="http://www.w3.org/2003/InkML" xml:id="stk49" contextRef="#ctx0" brushRef="#br0">18646 3921 0,'0'-22'60,"22"22"-50,44-22 1,-21 0-4,-23-1 2,44 23 4,-66-22 6,22 22 28,1 0-35,21-22 3,-22 22-5,0 0 1</inkml:trace>
    </iact:actionData>
  </iact:action>
  <iact:action type="add" startTime="312799">
    <iact:property name="dataType"/>
    <iact:actionData xml:id="d50">
      <inkml:trace xmlns:inkml="http://www.w3.org/2003/InkML" xml:id="stk50" contextRef="#ctx0" brushRef="#br0">11537 5184 0,'22'0'126,"23"-23"-109,-23 23-12,0-22 14,0 22-7,0 0 0,0 0 12,1 0-8,-1 0 3,0 0-3,22 0 1,1 0-5,21 0 0,-44 0-8,0 0 16,0 0 19,1 0-31,-1 0 20</inkml:trace>
    </iact:actionData>
  </iact:action>
  <iact:action type="add" startTime="316463">
    <iact:property name="dataType"/>
    <iact:actionData xml:id="d51">
      <inkml:trace xmlns:inkml="http://www.w3.org/2003/InkML" xml:id="stk51" contextRef="#ctx0" brushRef="#br0">12113 5228 0,'22'0'95,"0"0"-93,45-22 11,-23 22-8,111 0 7,-66 0-5,44 0 5,-89 0-7,67 0 7,-89 0-4,88 0 3,-87 0-6,21 0 6,0 22-3,45-22 5,-45 22-9,45-22 8,-67 0-5,44 0 5,-44 0-8,23 0 9,-23 0-5,22 0 3,-22 0-6,0 0 7,23 0-5,21 0 6,-22 0-6,45 0 5,-67 0-7,67 0 7,-45 0-4,-22 0 4</inkml:trace>
    </iact:actionData>
  </iact:action>
  <iact:action type="add" startTime="335021">
    <iact:property name="dataType"/>
    <iact:actionData xml:id="d52">
      <inkml:trace xmlns:inkml="http://www.w3.org/2003/InkML" xml:id="stk52" contextRef="#ctx0" brushRef="#br0">14460 10810 0,'23'-22'140,"-1"22"-107,22-22-14,0 22-15,1 0 10,-1 0 5,0 0-15,0 0 8,-21 0-4,21 0 4,-22 0-3,22 0 1,-22 0-5,45 0 7,-45 0-2,22 0-1,-22 0-4,45 0 7,-23 0-4,23 0 3,-45 0-7,22 0 8,-22 0-4,23 0 4,-23 0-8,44 0 8,-22 0-4,45 0 4,-45 0-8,23 0 8,-45 0 8,0 0 28,0 0-24</inkml:trace>
    </iact:actionData>
  </iact:action>
  <iact:action type="add" startTime="343686">
    <iact:property name="dataType"/>
    <iact:actionData xml:id="d53">
      <inkml:trace xmlns:inkml="http://www.w3.org/2003/InkML" xml:id="stk53" contextRef="#ctx0" brushRef="#br0">17007 10899 0,'22'0'141,"0"-23"-128,23 23 11,-23 0-20,22 0 3,-22 0 2,23 0 2,-1 0 4,-22-22-7,22 22 4,-22 0-8,45 0 8,-45 0-3,44 0 1,-43 0-6,21 0 9,-22 0-6,22 0 5,-22 0 5,1 0-10,43 0 7,-44 0-4,0 0 2,0 0 1,23 0 7,-1 0-16,0 0 7,1 0 10,-23 0-17,0 0 7,0 0 2,0 0 7,0-22 4,0 22-19,23 0 6,-23 0-3,22 0 4,-22 0 0,0 0-7,1 0 18,-1 0-2,0 0-3,22 0-5,0 0 3,-21 0 4,-1 0 4,0 0-12,0 0-8,45 0 8,-45 0-5,0 0 6,0 0-9,0 0 29,0 0 50</inkml:trace>
    </iact:actionData>
  </iact:action>
  <iact:action type="add" startTime="356713">
    <iact:property name="dataType"/>
    <iact:actionData xml:id="d54">
      <inkml:trace xmlns:inkml="http://www.w3.org/2003/InkML" xml:id="stk54" contextRef="#ctx0" brushRef="#br0">7463 10987 0,'44'-22'122,"0"22"-111,1 0-3,21 0 2,0 0-2,67 0 2,-111 0-6,200 44 8,-200-21-3,44-1 3,-21-22-10,-23 0 10,0 22-4,0-22 40,0 0-16,0 0 151,1-44-176,-23 21-3,44-110 8,-22 89-5,22-67 4,-44 45-6,0-45 7,23 67-5,-23-45 5,0 45-8,0 0 8,0-1-4,0 23 4,0 0-8,0 0 8,0-22 8,0 21-16,0-21 8,0 22-4,0-22 4,0-1-8,0 23 8,0 0-4,0 0 4,0 0-4,0-22 4,0 21 4,-23 23 58,-43 0-56,-45 0-2,23 0-7,-45 23 2,44-23-7,-66 22 8,89 0-4,-45-22 4,67 22-8,-45-22 8,67 0-4,0 0 4,22 22 12,-22-22-12,22 22 156,0 23-144,0 21-12,0 67 0,0-44-4,0 88 4,0-89-4,0 67 4,0-132-8,0 21 8,0-22-4,0 44 4,0-43 4,0 21-8,0-22 8,22-22 17,-22 22-22,0 0 165</inkml:trace>
    </iact:actionData>
  </iact:action>
  <iact:action type="add" startTime="359705">
    <iact:property name="dataType"/>
    <iact:actionData xml:id="d55">
      <inkml:trace xmlns:inkml="http://www.w3.org/2003/InkML" xml:id="stk55" contextRef="#ctx0" brushRef="#br0">11449 7000 0,'22'0'77,"66"-44"-72,-65 44 5,43-22 0,0 22-1,1-23-1,-1 1 4,-21 22-4,-1-22-1,22 22-1,-43 0 7,-1 0-6,0 0 5,0 0 0,0 0 0,22 0-8,1 0 8,43-22-4,23 22 4,-67 0-8,133 0 8,-110 0-4,44 0 4,-67 0-4,-22 0 4,0 0-8,0 0 8,0 0 12,1 0-12,87 0 8,-88 0-16,111 0 8,-44 0-4,22 22 4,-67 0-8,0-22 8,1 0 8,-23 0 4,0 0-11,0 0-9,0 0 7,0 0-3,0 0 4,1 0 12,-1 0-4,0 0 5,0 0-21</inkml:trace>
    </iact:actionData>
  </iact:action>
  <iact:action type="add" startTime="368190">
    <iact:property name="dataType"/>
    <iact:actionData xml:id="d56">
      <inkml:trace xmlns:inkml="http://www.w3.org/2003/InkML" xml:id="stk56" contextRef="#ctx0" brushRef="#br0">11205 11984 0,'22'0'183,"-22"-22"-134,22 22-37,23 0 0,-45-22-4,22 22 4,0 0 4,0 0-8,22-22 4,45 22 8,0 0-4,-45 0-8,22 0 4,-44 0-8,23 0 8,-23 0-4,0 0 8,0 0-4,0 0-4,23 0 4,-1-23 4,0 23-8,23 0 4,-23 0-7,0 0 6,-22-22-3,23 22 3,-1 0 2,-22 0-7,0 0 0,45 0 6,-45 0-4,66 0 4,-43 0-9,43 0 9,-43 0-4,43 0 5,-66 0-8,23 0 5,-1 0-2,0 0 4,-22 0-8,0 0 8,23 0-4,-23 0 4,0 0-8,0 0 8,0 0-4,23 0 4,-23 0-8,22 0 9,0 0-6,45-22 5,-45 22 8,-22 0-16,0 0 8,1 0-4</inkml:trace>
    </iact:actionData>
  </iact:action>
  <iact:action type="add" startTime="396448">
    <iact:property name="dataType"/>
    <iact:actionData xml:id="d57">
      <inkml:trace xmlns:inkml="http://www.w3.org/2003/InkML" xml:id="stk57" contextRef="#ctx0" brushRef="#br0">12091 12892 0,'22'0'132,"67"-22"-114,-67 22-13,22 0 6,0 0-3,23 0 4,-1 0-8,1 0 8,-1-22-4,-22 22 4,-21 0-7,21 0 6,-22 0 5,0 0-4,0 0 4,0-22-4,23 22-4,-1 0 4,-22 0-8,45 0 8,-45 0-5,22 0 6,-22 0 15,0 0 20,0 0 64,1 0-100,-1 0 48</inkml:trace>
    </iact:actionData>
  </iact:action>
  <iact:action type="add" startTime="405941">
    <iact:property name="dataType"/>
    <iact:actionData xml:id="d58">
      <inkml:trace xmlns:inkml="http://www.w3.org/2003/InkML" xml:id="stk58" contextRef="#ctx0" brushRef="#br0">11825 5206 0,'-44'0'134,"0"0"-124,-1 0 1,1 0 7,22 0 27,0 0-14,22-22 1,0-1-16,0 1-8,-22 0 4,22 0-7,-23-22 5,1-1 15,22 23-21,0-22 4,0 22 2,0-22-1,-22-1-5,22 1 8,0 22-2,0-23 0,0 23-6,-22-22 8,22 22-4,0-45 4,-22 23 8,22 22-16,0-22 8,0 21 8,22-21 52,0 44-68,67 0 8,-67-22-4,66 0 4,-43 0-8,43 22 8,-43-22-4,43-1 4,-66 23 0,1-22-8,-1 22 4,0 0 4,0 0-4,44 0 4,-21-22-8,21 22 8,-22 0-4,23 0 5,-45-22-10,89 22 9,-67 0-4,22 0 4,-21 0-8,43 0 8,-43 0-4,43 0 4,-44 0-6,45 0 4,0 0-1,43 22 2,-109 0-7,109 0 8,-87-22-4,-23 0 4,0 0-6,0 0 4,0 0 18,-22 23-16,23-23-8,-1 22 28,22 0-16,-44 0-8,44 0 4,-22 0-8,23 0 8,-45 1-4,0-1 20,22 0-16,0-22-3,-22 22-6,22 0 17,-22 23-8,22-45-8,0 22 16,-22 0-8,0 0-4,0 0 4,23 0 0,-1 45-8,-22-1 17,0-21-18,22 21 9,-22-44-4,22 45 4,-22-45-8,0 22 16,0-22-8,0 22 4,0 1-4,0-23 0,0 0 1,0 0-6,0 0 5,0 1-8,-22-23 36,22 22 72</inkml:trace>
    </iact:actionData>
  </iact:action>
  <iact:action type="add" startTime="408562">
    <iact:property name="dataType"/>
    <iact:actionData xml:id="d59">
      <inkml:trace xmlns:inkml="http://www.w3.org/2003/InkML" xml:id="stk59" contextRef="#ctx0" brushRef="#br0">11205 12959 0,'0'-22'9,"0"-1"3,22 23-5,0 0 3,1 0-2,-1 0 6,0 0 5,44 0-6,23 0 3,-23 0-9,45 0 7,-45 0-8,45 0 6,-44 23-8,-1-23 8,-22 22 8,-21-22-15,21 0 6,0 0 10,0 0-18,23 0 9,-23 0-4,67 0 4,0 22-8,-1-22 8,-88 0-4,67 0 4,-67 0-8,0 0 8,-44 22 124</inkml:trace>
    </iact:actionData>
  </iact:action>
  <iact:action type="add" startTime="411805">
    <iact:property name="dataType"/>
    <iact:actionData xml:id="d60">
      <inkml:trace xmlns:inkml="http://www.w3.org/2003/InkML" xml:id="stk60" contextRef="#ctx0" brushRef="#br0">5381 11098 0,'67'-22'99,"-23"22"-89,22-22-1,1 22 6,-45 0 1,0 0 0,0 0 8,0 0-15,0 0 3,1 0-7,-1 0 4,0 0 3,-22 22 38,44-22-40,-22 0 10,0 0 361,1-44-373,-1-67 4,0 89-7,-22-23 6,22 1-3,0-67 4,-22 89-8,22-22 11,0 22-7,-22-45 1,0 45-5,23 0 8,-23 0-4,0 0 3,0-1 2,0 1-2,0 0 2,0 0-4,0 0 4,0 0-12,0-23 11,0 23-4,0 0 4,0 0-8,0-22 8,0 21-4,0 1 4,0 0-8,0-22 9,0 0 6,-23 21 37,1 23-40,-22-22 5,22 22-17,22-22 7,-22 22-3,0 0 8,-23 0 17,23 0-30,0 22 10,0-22-6,0 0 5,0 0-8,-1 0 8,23 22 32,-22-22-20,0 0 0,-22 0-4,22 0-16,-45 0 8,23 0-4,-67 0 4,89 0-8,-22 0 8,22 0-4,0 0 21,-1 0-6,1 45 101,22-23-120,-44 66 8,22-43-3,22 66 2,-22-45-7,0 67 8,22-44-2,0 21 1,0-65-8,0 43 9,0-44-4,0 23 4,0-23 4,0-22-8,0 1 76,22-1 9,22-22-90,0 22 9,-22-22-4,111 22 4,-88-22-7,43 0 6,-44 22-3,45 0 4,-67 0-8,45-22 8,-67 23 104</inkml:trace>
    </iact:actionData>
  </iact:action>
  <iact:action type="add" startTime="417858">
    <iact:property name="dataType"/>
    <iact:actionData xml:id="d61">
      <inkml:trace xmlns:inkml="http://www.w3.org/2003/InkML" xml:id="stk61" contextRef="#ctx0" brushRef="#br0">7396 10987 0,'0'22'63,"22"-22"12,45 0-64,-45 0-2,44 0-1,-21 0 2,-1 0 4,-22 0-11,0 0 18,0 0-15,-22-22 19,23 22-10,-1 0 21,-22-22-21,22 22-2,0 0-7,0 0 4,0 0 84,0-22-86,1 22-2,-1 0 3</inkml:trace>
    </iact:actionData>
  </iact:action>
  <iact:action type="add" startTime="419390">
    <iact:property name="dataType"/>
    <iact:actionData xml:id="d62">
      <inkml:trace xmlns:inkml="http://www.w3.org/2003/InkML" xml:id="stk62" contextRef="#ctx0" brushRef="#br0">18358 12937 0,'22'0'135,"22"0"-87,-22 0-34,1 0-8,21 0 3,0 0 0,23 0 1,-45 0-6,44 0 8,1 0 8,-45 0-16,22 0 8,23 0-4,21 0 4,-44 0-8,45 0 8,-45 0-4,23 22 4,21-22 4,-21 0 4,-45 0-16,22 0 8,0 0 8,-21 0-10,21 0 0,-22 0-6,22 0 8,-22 0-4,67 0 4,-67 0-8,22 0 8,1 0-3,21 0 2,-22 0-7,23 0 8,-23 0-4,45 0 4,-23 0-7,67 0 6,-111 0-3,133 0 4,-110 0-8,21 0 8,-22 0 8,-22 0 52,1 0 20</inkml:trace>
    </iact:actionData>
  </iact:action>
  <iact:action type="add" startTime="423827">
    <iact:property name="dataType"/>
    <iact:actionData xml:id="d63">
      <inkml:trace xmlns:inkml="http://www.w3.org/2003/InkML" xml:id="stk63" contextRef="#ctx0" brushRef="#br0">13752 13202 0,'-22'0'9,"44"0"41,0 0-42,111 0 4,-89 0-8,111 0 8,-44 0-1,132 0-2,-132 0-5,111 22 12,-134 1-12,89-23 8,-132 0-5,154 0 5,-177 0-7,200 0 10,-178 0-10,111 0 7,0 22-8,88 22 7,-110-44-2,111 44 6,-111-44-13,44 0 9,-155 0-3,155 0 4,-155 0-8,45 0 7,-45 0-2,22 0 3,1 0-8,-1 0 8,0 0-4,-22 0 4,23 0-8,-23 0 28,0 0-13,0 0-14,0 0 7,0-22-5,0 22 6,1 0-9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14T00:28:13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833">
    <iact:property name="dataType"/>
    <iact:actionData xml:id="d0">
      <inkml:trace xmlns:inkml="http://www.w3.org/2003/InkML" xml:id="stk0" contextRef="#ctx0" brushRef="#br0">10009 3611 0,'0'22'151,"0"44"-143,0-21 1,0 176 1,0-176-3,22 110 1,-22-67-3,0 1 6,23-45-7,-23 45 9,0-67-6,0 44 5,0-21-4,0 21 1,0-22-2,0 67 6,0-22 3,0-45-8,0 23 4,0-23-8,0 44 8,0-43-4,0 43 4,0-21-4,0 21 4,22-65-7,-22 109 6,0-109-3,0 87 3,0-43-6,0 21 7,0-21-5,0 44 5,22-45-7,-22 67 7,0-67-4,0 67 4,0-110-8,0 132 8,0-111-5,0 45 6,0-23-9,0 0 7,0-21-2,0 21 3,0-44-8,0 45 8,0-45-4,0 22 4,0 1-4,0 43 4,0-44 5,0-21-8,0 21 2,0-22-6,0 22 5,0-22-2,0 45 5,0-45-9,0 22 7,0-21-4,0 43 5,0-44-8,0 0 9,0 0-6,0 1 5,0-1 5,0 0-9,0 0 3,0 0 5,0 23 0,0-23-4,0 0 5,0 0-5,0 0 11,0 0 21</inkml:trace>
    </iact:actionData>
  </iact:action>
  <iact:action type="add" startTime="24229">
    <iact:property name="dataType"/>
    <iact:actionData xml:id="d1">
      <inkml:trace xmlns:inkml="http://www.w3.org/2003/InkML" xml:id="stk1" contextRef="#ctx0" brushRef="#br0">10984 5627 0,'22'0'77,"0"0"-71,89 0 6,-67 0-7,89 22 5,-22-22-1,110 44 2,-88 0-7,66-21 8,-132-1-3,-1 0 1,-44-22-6</inkml:trace>
    </iact:actionData>
  </iact:action>
  <iact:action type="add" startTime="25245">
    <iact:property name="dataType"/>
    <iact:actionData xml:id="d2">
      <inkml:trace xmlns:inkml="http://www.w3.org/2003/InkML" xml:id="stk2" contextRef="#ctx0" brushRef="#br0">10851 7953 0,'44'0'39,"23"-23"-32,43 1 6,-65 0-8,-23 22 6,0 0 0,0 0 18,0 0-13,0 0-9,23 0 5,-1 0-6,0-22 4,-22 22-1,0 0 2,1 0 5,-1 0 92,-22-22-101,22 22 6</inkml:trace>
    </iact:actionData>
  </iact:action>
  <iact:action type="add" startTime="52989">
    <iact:property name="dataType"/>
    <iact:actionData xml:id="d3">
      <inkml:trace xmlns:inkml="http://www.w3.org/2003/InkML" xml:id="stk3" contextRef="#ctx0" brushRef="#br0">13375 4829 0,'0'-22'139,"22"22"-128,1 0-4,87-44 3,-43 44 1,-45 0-3,0 0 4,0-22-8,23 22 8,-23-23 8,22 23-15,0 0 9,-22 0-9,45 0 7,-23-22-8,0 22 8,1 0-4,-1 0 4,-22 0-4,0 0 4,0 0-8,1 0 8,-1 0-4,22 0 4,0 0-8,67 0 8,-89 0-4,89 0 4,-45 0-7,67 22 5,-66-22-1,21 23 3,-21-23-7,-23 0 6,0 22-4,23-22 6,-23 22 3,-22-22-8,0 0 4</inkml:trace>
    </iact:actionData>
  </iact:action>
  <iact:action type="add" startTime="54211">
    <iact:property name="dataType"/>
    <iact:actionData xml:id="d4">
      <inkml:trace xmlns:inkml="http://www.w3.org/2003/InkML" xml:id="stk4" contextRef="#ctx0" brushRef="#br0">13464 6269 0,'22'0'36,"22"0"-32,45 0 5,-23-22-2,89 0 2,-66 0-2,66 22 5,-111 0-8,156 0 9,-178 0-7,88 0 6,-43 0-8,21 0 9,-65 22-6,43-22 5,-44 0-8,22 0 8,-21 0 117,109 0-109,-109 0-15,87 22 6,-65-22-3,-1 0 4</inkml:trace>
    </iact:actionData>
  </iact:action>
  <iact:action type="add" startTime="55614">
    <iact:property name="dataType"/>
    <iact:actionData xml:id="d5">
      <inkml:trace xmlns:inkml="http://www.w3.org/2003/InkML" xml:id="stk5" contextRef="#ctx0" brushRef="#br0">11205 5715 0,'22'0'174,"23"-22"-162,-23 22-4,22-22 3,-22 22-5,22 0 4,-21 0-2,-1 0 4,22-22-5,-22 22 17,-22-22-20,22 22 4,0 0 4,1 0-8,43 0 8,-44 0-4,45 0 4,-45 0-6,22 0 5,0 0-4,-21 0 5,-1 0 4,0 0-4,0 0 0,22 0 0,-22 0-4,45 0 5,-45 0-10,0 0 13,-22-23 9,22 23-14,0 0 13,1 0-8,-1 0 21,0 0 11,0 0-41</inkml:trace>
    </iact:actionData>
  </iact:action>
  <iact:action type="add" startTime="56879">
    <iact:property name="dataType"/>
    <iact:actionData xml:id="d6">
      <inkml:trace xmlns:inkml="http://www.w3.org/2003/InkML" xml:id="stk6" contextRef="#ctx0" brushRef="#br0">13110 7089 0,'66'0'65,"-44"0"-57,45-23 4,-1 1-7,0 0 5,-21 22-2,43 0 4,-21 0-4,21 0 4,-43 0-7,21 0 6,-44 0-3,67 0 4,-67 0-8,67 0 8,-23 0-4,45 22 4,-23-22-5,67 0 3,-110 22-3,21-22 4,-22 0-7,1 0 8,-23 0-4,66 0 5,-66 0-10,67 0 9,-23 0-3,89 0 3,-66 23-9,66-23 9,-88 0-4,43 22 4,-88-22-3,67 0 2,-67 0-7,67 0 9,-67 0-6,44 0 5,1 0-8,21 0 8,-43 0-3,-1 0 3,-22 0-9,0 0 9</inkml:trace>
    </iact:actionData>
  </iact:action>
  <iact:action type="add" startTime="63965">
    <iact:property name="dataType"/>
    <iact:actionData xml:id="d7">
      <inkml:trace xmlns:inkml="http://www.w3.org/2003/InkML" xml:id="stk7" contextRef="#ctx0" brushRef="#br0">14239 4054 0,'22'22'144,"-22"0"-137,0 0 5,0 1-1,0-1 2,0 0-6,22 0 1,-22 22 3,0-22 5,22-22-7,-22 23 2,0 21 30,23-22-28,-23 0-6,0 22 7,22-44 49,0 0-52,0 0 9,0 0-3,45-44-2,-23 22-11,44-22 8,-65 22-5,21-1 6,0-21-9,0 0 7,1 0-2,-23 21 3,0 1-9,-22 0 10,22 22-5,-22-22 4,22 22 0,-22-22 5</inkml:trace>
    </iact:actionData>
  </iact:action>
  <iact:action type="add" startTime="65351">
    <iact:property name="dataType"/>
    <iact:actionData xml:id="d8">
      <inkml:trace xmlns:inkml="http://www.w3.org/2003/InkML" xml:id="stk8" contextRef="#ctx0" brushRef="#br0">14150 5693 0,'0'22'97,"23"-22"-89,-1 67 2,0-45-6,44 89 8,-66-89-4,22 0 4,1 0-8,-23 0 48,22-22-48,-22 22 8,22-22 48,0 0-48,0-22-4,0 22 4,0-22-8,23 0 8,43-22 8,-21-1-3,-1 1-10,23-22 7,-45-1-12,22 45 10,-43-22-4,-1 21 4,0 1-8,0 22 12,-22-22-4,22 22-8</inkml:trace>
    </iact:actionData>
  </iact:action>
  <iact:action type="add" startTime="66475">
    <iact:property name="dataType"/>
    <iact:actionData xml:id="d9">
      <inkml:trace xmlns:inkml="http://www.w3.org/2003/InkML" xml:id="stk9" contextRef="#ctx0" brushRef="#br0">14150 7842 0,'0'22'137,"0"0"-135,0 0 34,0 0 256,45 156-279,-45-156-6,22 22 5,-22-22 2,22-22 86,0 0-80,0 0 5,-22-22-14,45 0 1,-1 0 11,0-23-14,-22 23-2,23-22-3,65-45 8,-65 23-8,132-67 8,-111 44-4,45-21 4,-45 87-6,1-65 5,-45 88-4,0-22 5</inkml:trace>
    </iact:actionData>
  </iact:action>
  <iact:action type="add" startTime="68817">
    <iact:property name="dataType"/>
    <iact:actionData xml:id="d10">
      <inkml:trace xmlns:inkml="http://www.w3.org/2003/InkML" xml:id="stk10" contextRef="#ctx0" brushRef="#br0">11493 5139 0,'0'22'89,"0"23"-80,0-23-1,0 44 4,0-43-7,0 43 6,0-44-3,0 67 4,0-67-9,0 0 29,22-22 49,0 0-69,23-22-7,-23 0 6,0 22-3,22-45 4,23 1 4,-23 22-9,22-44 5,-43 21-8,65-21 9,-44 21-6,-21 1 6,21 22-9,-22 0 12,0 0-12,-44 22 117,22 22-112</inkml:trace>
    </iact:actionData>
  </iact:action>
  <iact:action type="add" startTime="69875">
    <iact:property name="dataType"/>
    <iact:actionData xml:id="d11">
      <inkml:trace xmlns:inkml="http://www.w3.org/2003/InkML" xml:id="stk11" contextRef="#ctx0" brushRef="#br0">11316 7332 0,'22'0'102,"-22"45"-99,0-23 6,0 0-1,22 0 6,-22 0 194,0 0-203,0 0 52,22-22-47,-22 23-6,22-1 16,-22 0-9,23-22 243,-1 0-245,0-22 0,66-67-1,-65 67 0,21-22 2,-22 22-5,22-23 9,1 1-11,-23 44 18</inkml:trace>
    </iact:actionData>
  </iact:action>
  <iact:action type="add" startTime="71247">
    <iact:property name="dataType"/>
    <iact:actionData xml:id="d12">
      <inkml:trace xmlns:inkml="http://www.w3.org/2003/InkML" xml:id="stk12" contextRef="#ctx0" brushRef="#br0">13486 6801 0,'22'0'28,"0"0"12,-22 22-37,23 0 10,-23 0-2,22 0 9,-22 0-4,22-22 68,-22 23-48,44-23 176,0-23-204,134-65 4,-134 44-8,89-45 8,-23 22-4,-43 1 5,-23 44-8,0 0 10,-21 22-4,-23-22-7</inkml:trace>
    </iact:actionData>
  </iact:action>
  <iact:action type="add" startTime="89067">
    <iact:property name="dataType"/>
    <iact:actionData xml:id="d13">
      <inkml:trace xmlns:inkml="http://www.w3.org/2003/InkML" xml:id="stk13" contextRef="#ctx0" brushRef="#br0">8769 11541 0,'22'-22'59,"23"22"-53,-1-22 3,0-23 2,1 23-3,-1 0 1,-22 0-1,44 22 2,-43 0-7,43-22 9,0 0-3,23 22 3,0 0-9,66 0 10,-67 0-5,89 0 4,-132 0-8,176 0 8,-177 0-4,134 22 4,-134-22-8,177 22 8,-88 0-4,44-22 4,-44 0-5,44 22 6,-66-22-9,22 0 8,-89 0-4,133 22 4,-155-22-8,111 0 8,-44 0-4,132 0 4,-132 0-8,88 0 8,-88 0-4,88 0 4,-111 0-8,45 0 8,-89 0-4,133 0 4,-133 0-8,89 0 8,-22 0-5,66 0 6,-67 0-9,67 0 8,-66 0-4,22 0 4,-45 0-4,45 0 4,-67 0-8,89 0 8,-111 0-4,111 0 4,0 0-8,44 0 8,-66 0-4,132 0 4,-132 0-8,133 0 8,-134 0-4,134 0 4,-200 0-8,200 0 8,-200 0-4,155 23 4,-88-23-8,133 0 8,-89 22-4,66-22 4,-88 0-8,111 22 12,-112-22-12,46 22 8,-112-22-4,133 0 4,-177 0-8,111 0 8,-22 0-4,22 0 7,-67 0-13,45 0 9,-67 0-3,23 0 4,-23 0-8,45 0 8,-67 0-4,66 0 4,-65 0-8,21 0 8,-22 0-4,44 0 4,-43 0-8,-1 0 8,0 0-4,22 0 4,0 0 11,-21 0-10,21 0-1,-22 0 12,0 0-16,0 0 28</inkml:trace>
    </iact:actionData>
  </iact:action>
  <iact:action type="add" startTime="91846">
    <iact:property name="dataType"/>
    <iact:actionData xml:id="d14">
      <inkml:trace xmlns:inkml="http://www.w3.org/2003/InkML" xml:id="stk14" contextRef="#ctx0" brushRef="#br0">8393 12582 0,'22'0'7,"0"0"19,22-22-14,-21 22-4,21-44 8,0 44-14,89-45 8,-111 45-2,111-22 4,-22 22-6,66-22 4,-66 22-2,66 0 4,-89 0-8,23 0 7,-67 0-2,-22 0 3,1 0-9,21 0 10,-22 0 0,22 0-3,23 0 3,-23 0-5,22 0 4,-21 0-5,-1 0 5,-22 0-8,23 0 9,-1 0-6,44 0 6,-65 0-10,21 0 10,-22 0-5,22 0 4</inkml:trace>
    </iact:actionData>
  </iact:action>
  <iact:action type="add" startTime="92823">
    <iact:property name="dataType"/>
    <iact:actionData xml:id="d15">
      <inkml:trace xmlns:inkml="http://www.w3.org/2003/InkML" xml:id="stk15" contextRef="#ctx0" brushRef="#br0">14239 12405 0,'66'0'85,"-43"0"-79,87 0 6,-65 0-8,65 0 8,-43 0-4,-1 0 4,-22 0-8,45 0 8,-45 0-4,45 0 4,-45 0-8,67 0 9,-89 0-6,67 0 5,-67 0-4,22 0 6,-22 0-5,23 0 6,-23 0 3,22 0 1,-22 0-9,0 0 5,0 0-13,1 0 21,-1 0 9,-22-22-28,22 22 8</inkml:trace>
    </iact:actionData>
  </iact:action>
  <iact:action type="add" startTime="94362">
    <iact:property name="dataType"/>
    <iact:actionData xml:id="d16">
      <inkml:trace xmlns:inkml="http://www.w3.org/2003/InkML" xml:id="stk16" contextRef="#ctx0" brushRef="#br0">11161 12294 0,'22'0'188,"67"0"-178,-67 0-2,133 0 3,-111 0-4,155 0 5,-177 0-6,111 0 5,-44 0-7,44 0 12,-67 0-12,1 0 10,-45 0-8,0 0 6,22 0 4,-22 0 4,23 0-9,-23 0 2,44-22-1,-44 22-7,1 0 10,-1 0-11,0 0 12,0 0-1,0 0-10,-22-22 8,22 22-9</inkml:trace>
    </iact:actionData>
  </iact:action>
  <iact:action type="add" startTime="95815">
    <iact:property name="dataType"/>
    <iact:actionData xml:id="d17">
      <inkml:trace xmlns:inkml="http://www.w3.org/2003/InkML" xml:id="stk17" contextRef="#ctx0" brushRef="#br0">16343 12449 0,'44'0'89,"22"-44"-71,-21 44-14,43-22 8,-43 0-4,43-1 4,-66 23-6,0 0 4,23 0-2,43-22 4,-21 22-6,66 0 4,-45 0-2,67 0 4,-66 0-4,44 22 5,-111-22-10,89 0 9,-89 0-4,44 0 4,-22 0-8,23 0 8,-23 0-3,45 0 2,-45 0-5,22 0 4,1 0-2,-1 0 4,45 0 5,-89 0-10,67 0 5,-45 0-8,45 0 8,-67 0-4,22 23 4,-22-23-8,0 0 37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14T00:28:13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33">
    <iact:property name="dataType"/>
    <iact:actionData xml:id="d0">
      <inkml:trace xmlns:inkml="http://www.w3.org/2003/InkML" xml:id="stk0" contextRef="#ctx0" brushRef="#br0">13220 4896 0</inkml:trace>
    </iact:actionData>
  </iact:action>
  <iact:action type="add" startTime="7214">
    <iact:property name="dataType"/>
    <iact:actionData xml:id="d1">
      <inkml:trace xmlns:inkml="http://www.w3.org/2003/InkML" xml:id="stk1" contextRef="#ctx0" brushRef="#br0">9921 6092 0,'22'0'174,"0"0"-166,22 0 4,1 0-8,-1 0 8,-22 0-4,89 0 5,-89 0-9,89 0 8,-67 0-4,45 0 3,-45 0-6,67 22 7,-45-22-5,45 0 6,-45 0-9,45 22 7,-89-22-3,67 22 4,-45-22-8,67 0 8,-67 0 8,-22 0-13,0 0 7,0 0 21,0 0-22,1 0 2,-1 0-4,0 0 2,0 0 7</inkml:trace>
    </iact:actionData>
  </iact:action>
  <iact:action type="add" startTime="11919">
    <iact:property name="dataType"/>
    <iact:actionData xml:id="d2">
      <inkml:trace xmlns:inkml="http://www.w3.org/2003/InkML" xml:id="stk2" contextRef="#ctx0" brushRef="#br0">12777 5715 0,'0'-22'66,"23"22"-54,21 0-9,44-22 9,-65 0-4,176 0 5,-177 22-8,133-23 6,-111 1-1,45 22 0,0-22-6,-1 22 7,-21 0-2,-1 0 3,0 0-8,23 0 7,-67 0-3,155 0 4,-132 0-8,132 44 9,-44 1-7,110 21 9,-110-44-14,111 45 16,-134-45-13,-43 0 8,-67 0-3,44-22 2,-44 22 1,22-22 13,0 23-10,-22-1-7,23 0 4,-1 0-8,0 22 8,22-21-4,-44-1 4,22 0 4,-22 0 28,0 0-32,0 0-4,0 45 4,0-45-8,0 44 8,-44 1 9,22-45-18,-22 44 9,21-43-4,-43 21 4,44-22-8,-22 22 8,21-44-4,-21 22 4,-45 1 4,67-23-8,-155 44 4,177-22-8,-111-22 8,45 22-3,-23-22 2,45 22-7,-44-22 8,43 0-4,-65 0 4,65 0-3,-110 0 3,133 0-9,-133 0 9,133 0-3,-67 0 3,45 0-9,-44 0 9,21 0-4,-44-22 6,45 22-12,-23-22 10,67 22-4,-177-22 4,177 0-8,-89 0 8,45-1-4,-23 1 4,67 0-8,0 0 8,0 22 9,22-22-18,-23 0 9,23 0-4,-44-23 4,44 23-4,-22-44 4,0 21-8,0-21 8,0 22-4,22-45 6,0 23-12,0-1 10,0 23-3,22-1 2,44 1 5,1 0 4,-45 44-16,22-22 8,0 22-4,-22 0 4,1-22-8,-1 22 8,0 0 2</inkml:trace>
    </iact:actionData>
  </iact:action>
  <iact:action type="add" startTime="15620">
    <iact:property name="dataType"/>
    <iact:actionData xml:id="d3">
      <inkml:trace xmlns:inkml="http://www.w3.org/2003/InkML" xml:id="stk3" contextRef="#ctx0" brushRef="#br0">8437 8329 0,'22'0'68,"67"0"-56,44 0 3,-23 0 5,-43 0-16,21 22 8,-21-22-4,-1 22 4,-21-22-8,21 0 8,-44 0-4,45 0 5,-23 0-10,22 23 9,-44-23 9</inkml:trace>
    </iact:actionData>
  </iact:action>
  <iact:action type="add" startTime="16246">
    <iact:property name="dataType"/>
    <iact:actionData xml:id="d4">
      <inkml:trace xmlns:inkml="http://www.w3.org/2003/InkML" xml:id="stk4" contextRef="#ctx0" brushRef="#br0">9279 8130 0,'22'0'123,"0"22"-116,0 0 5,22 0 2,-22-22-8,1 22-2,-1-22 16,-22 22-8,22-22 52,0 0-32,0 0-20,-22 23 0,-44 21 140,22-44-148,-89 44 8,67-22-4,-1 23 5,23-45 4</inkml:trace>
    </iact:actionData>
  </iact:action>
  <iact:action type="add" startTime="38602">
    <iact:property name="dataType"/>
    <iact:actionData xml:id="d5">
      <inkml:trace xmlns:inkml="http://www.w3.org/2003/InkML" xml:id="stk5" contextRef="#ctx0" brushRef="#br0">8991 4586 0,'22'0'79,"22"0"-68,-22-23-7,0 23 5,45-22 2,-23 22 10,-22 0-18,23 0 9,-23 0-4,0 0 5,0 0-10,44 0 9,-43 0-3,65 0 2,-21 0-7,43 0 8,-65 0-4,21 0 5,-44 0-9,22 0 8,1 0-5,-1 0 6,0 0-9,67 0 7,-44 0 10,-1 0-18,0 0 9,-21 0-4,43 0 5,-21 0-9,-1 0 12,-44 0-12,45 0 7,-45 0-3,44 0 4,-44 0-8,1 0 8,21 0-3,0 0 3,-22 0-9,0 0 11,1 0-8,43 0 8,-44 0-9,0 0 3,0 0 5,1 0 7,-1 0-17,0 0 10,22 0 0,23 0-3,-23 0-2,22 0 5,-44 0-6,1 0 7</inkml:trace>
    </iact:actionData>
  </iact:action>
  <iact:action type="add" startTime="49086">
    <iact:property name="dataType"/>
    <iact:actionData xml:id="d6">
      <inkml:trace xmlns:inkml="http://www.w3.org/2003/InkML" xml:id="stk6" contextRef="#ctx0" brushRef="#br0">9212 11364 0,'44'-22'94,"-21"22"-86,87-45 7,-88 45-12,111-44 7,-66 44-2,66 0 4,-23 0-7,134 0 6,-89 0-4,22 44 6,-133-22-9,45-22 8,-67 0-3</inkml:trace>
    </iact:actionData>
  </iact:action>
  <iact:action type="add" startTime="49887">
    <iact:property name="dataType"/>
    <iact:actionData xml:id="d7">
      <inkml:trace xmlns:inkml="http://www.w3.org/2003/InkML" xml:id="stk7" contextRef="#ctx0" brushRef="#br0">14638 11408 0,'44'0'15,"-22"0"-7,67-22-6,88 0 10,-89 22-4,90 0 4,-68 0-8,23 0 8,-44 0-4,-23 0 5,-44 0-8,89 0 8,-67 0-7,67 0 6,-22 0-8,88 0 7,-67 0-2,68 0 3,-90 0-8,-21 0 7,-45 0-2,0 0 5,0 0-9,0 0 48,0 0-31</inkml:trace>
    </iact:actionData>
  </iact:action>
  <iact:action type="add" startTime="52460">
    <iact:property name="dataType"/>
    <iact:actionData xml:id="d8">
      <inkml:trace xmlns:inkml="http://www.w3.org/2003/InkML" xml:id="stk8" contextRef="#ctx0" brushRef="#br0">9234 12250 0,'22'0'26,"23"-22"-19,43 22 5,23-22-9,110 22 9,-88 0-4,111 0 4,-178 0-8,244 22 8,-265-22-3,110 0 2,-89 22-7,23-22 8,-67 0-4</inkml:trace>
    </iact:actionData>
  </iact:action>
  <iact:action type="add" startTime="53352">
    <iact:property name="dataType"/>
    <iact:actionData xml:id="d9">
      <inkml:trace xmlns:inkml="http://www.w3.org/2003/InkML" xml:id="stk9" contextRef="#ctx0" brushRef="#br0">11227 12250 0,'0'22'12,"45"-22"40,21 0-41,0 0-2,89 0 2,-66 22-7,133 22 8,-200-44-4,221 45 4,-221-23-8,133-22 8,-22 22-4,22-22 5,-88 0-6,21 0 6,-66 0-10,23 0 9,-23 0 0,0 0 1,0 0 18,22 0-15,-21-22-8,21 0 6,-22 22-11,0 0 8,0 0-2,0-22 3,1 22 0,-1-23-8,0 1 16,0 22-16,22-66 8,-22 44-4,23-23 4,-23-21-4,22 22 4,-22-23 4,0 45-9,-22-22 6,0 22 3,0-1-8,0 1 3,0 0 6,0 0 16,0 0-30,-22 22 5,0-22 4,0 22-8,0-22 8,22-1-4,-44 1 4,44 0-8,-67-22 8,23 22-5,-45-1 5,67 1-3,-66 0 3,43 22-9,-21 0 10,22 0-6,-23-22 6,23 0-9,-23 22 8,1-22-5,0 22 6,43 0-9,-43 0 8,44 0-3,-22 0 2,21 0-7,-65 0 8,44 0-4,-45-22 5,23 22-9,-1 0 7,45 0-3,-22-23 4,22 23-8,-45 0 7,45 0-2,-22 0 3,21 0-4,-43 0 4,44 0-8,-22 0 8,21 0 9,23 23-10,-22-23 1,0 0 1,0 0-11,0 22 11,0-22-5,0 0 4,-1 0 4,23 22 16,-22-22-27,22 22 2,-22 0 5,0-22-8,0 44 12,-22-21-12,21 43 8,1-22-4,0 1 4,0-23-8,0 44 8,0-44-4,22 45 4,0-45-8,0 0 8,-22 22-3,22-21 2,0-1 1,0 0 0,-23-22 0,23 22-8,0 0 8,0 0 11</inkml:trace>
    </iact:actionData>
  </iact:action>
  <iact:action type="add" startTime="55987">
    <iact:property name="dataType"/>
    <iact:actionData xml:id="d10">
      <inkml:trace xmlns:inkml="http://www.w3.org/2003/InkML" xml:id="stk10" contextRef="#ctx0" brushRef="#br0">14128 12427 0,'45'0'101,"110"0"-88,-111 0-9,44 0 7,-43 0-2,21 0 2,-44 0-7,23 0 10,-23 0 1,22 0-11,-22 0 7,22 0 13,1 0-20,43 0 8,-66 0-4,45 0 4,-23 22 4,-22-22 84,0 0-48,1 0-40,21 0-4,45 0 4,-1 0-8,89 0 8,-155 0-4,133 0 4,-132 0-8</inkml:trace>
    </iact:actionData>
  </iact:action>
  <iact:action type="add" startTime="58063">
    <iact:property name="dataType"/>
    <iact:actionData xml:id="d11">
      <inkml:trace xmlns:inkml="http://www.w3.org/2003/InkML" xml:id="stk11" contextRef="#ctx0" brushRef="#br0">16431 12405 0,'22'-22'95,"23"0"-86,-23 22 0,44-45-3,-44 45 1,45-22 5,-1-22-8,1 22 8,-23 22-4,45-22 4,-45 22-7,22 0 6,-43 0-4,132 0 5,-133 0-8,66 0 9,-66 0-6,67 0 5,-23 0-8,23 0 8,-45 0-3,45 0 3,-45-23-8,23 23 8,-45 0-4,44 0 6,-44 0-8,45 0 6,-23 0-8,45-22 8,-45 22-4,44 0 4,-43 0-8,21 0 8,-44 0-4,23 0 5,-23 0 2,22 0 5,-22 0-16,23 0 7,-23 0-3,44 0 4,-44 0-8,0 0 56</inkml:trace>
    </iact:actionData>
  </iact:action>
  <iact:action type="add" startTime="64694">
    <iact:property name="dataType"/>
    <iact:actionData xml:id="d12">
      <inkml:trace xmlns:inkml="http://www.w3.org/2003/InkML" xml:id="stk12" contextRef="#ctx0" brushRef="#br0">12955 5117 0,'22'0'25,"44"-22"-19,111 0 5,-44 0-4,133 22 3,-89 0-3,67 0 5,-200 0-8,133 0 8,-133 0-4,111 22 4,-110-22-7,65 22 6,-65-22-3,-1 0 5,-22 0-9,-22 22 7,22-22-3,45 22 26,-1-22-20,-22 0-3,45 0-1,-67 0 7</inkml:trace>
    </iact:actionData>
  </iact:action>
  <iact:action type="add" startTime="65523">
    <iact:property name="dataType"/>
    <iact:actionData xml:id="d13">
      <inkml:trace xmlns:inkml="http://www.w3.org/2003/InkML" xml:id="stk13" contextRef="#ctx0" brushRef="#br0">13331 6557 0,'22'0'66,"22"0"-59,45 0 5,-67 0-9,89 0 10,-89 0-5,45-22 4,-1 0 6,-44 22-12,0 0 6,23 0-8,43 0 8,-21 0-4,65 0 4,-109 0-8,176 0 8,-155 0-4,45 0 4,-45 0-8,0 0 8,-22 0-4,1 0 4,-1 0-4,0 0 4,0 0-8,44 0 8,-21 0-4,43 0 4,-66 0 4,1 0-8,-1 0 4,0 0 4,22 0 4,45 0-4,-45 0 4,-22 0-8</inkml:trace>
    </iact:actionData>
  </iact:action>
  <iact:action type="add" startTime="68489">
    <iact:property name="dataType"/>
    <iact:actionData xml:id="d14">
      <inkml:trace xmlns:inkml="http://www.w3.org/2003/InkML" xml:id="stk14" contextRef="#ctx0" brushRef="#br0">10342 4718 0,'22'0'27,"-22"-22"-16,22 22-2,0 0 7,-44 0 59</inkml:trace>
    </iact:actionData>
  </iact:action>
  <iact:action type="add" startTime="68928">
    <iact:property name="dataType"/>
    <iact:actionData xml:id="d15">
      <inkml:trace xmlns:inkml="http://www.w3.org/2003/InkML" xml:id="stk15" contextRef="#ctx0" brushRef="#br0">10585 6225 0</inkml:trace>
    </iact:actionData>
  </iact:action>
  <iact:action type="add" startTime="69555">
    <iact:property name="dataType"/>
    <iact:actionData xml:id="d16">
      <inkml:trace xmlns:inkml="http://www.w3.org/2003/InkML" xml:id="stk16" contextRef="#ctx0" brushRef="#br0">11870 7709 0,'22'0'80,"0"0"-78,22 0 6,133 0 7,-155 0 2,421 0-7,177 0 10,-199 22-15,-199-22-1,110 22 8,-222 0-4,112-22 4,-178 0-9,155 22 9,-154-22-4,110 0 6,-67 0-11,90 0 9,-90 23-4,67-23 3,-88 0-7,-1 0 9,-44 0-5,22 0 4,1 0 0,-23 0 12,22 0-20,0 0 12,-21 0-1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2-14T00:31:22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814">
    <iact:property name="dataType"/>
    <iact:actionData xml:id="d0">
      <inkml:trace xmlns:inkml="http://www.w3.org/2003/InkML" xml:id="stk0" contextRef="#ctx0" brushRef="#br0">4916 13003 0,'22'0'254,"-22"-22"-251,22 22 9,23 0-5,-23 0 9,22 0-4,0 0 4,-21-22 4,21 22-14,-22 0 5,0 0-3,0 0 4,23 0-4,-23 0 1,0-22-1,0 22 4,22 0 6,-22 0-1,1 0 9,-1 0-23,0 0 5,22 0 1,23 0 1,-23 0 6,-22 0-8,22-23 4,1 23-7,21 0 6,-22-22-4,45 22 9,-45 0-10,45-22 4,-45 22-1,22 0 0,-43 0-5,65 0 7,-66 0-4,89 0 5,-89 0-4,67 0 5,-23 0-8,45 0 8,-67 0-4,23 0-1,-23 0-5,0 0 10,-22 0-5,45 0 4,-45 0-8,22 0 8,1 0-4,-1 0 4,-22 0-8,44 22 8,-43-22-4,43 0 4,-22 0-8,1 0 8,-23 0-4,66 0 4,-66 0-8,23 0 12,-23 0-12,22 0 10,-22 0-8,23 0 6,-23 0-8,22 0 8,-22 0-4,0 22 4,0-22 4,1 0-4,-1 0 0,0 0 8,44 0-8,-44 0-8,1 0 16,-1 0-8,0 0 4,0 0 4,22 0 0,-22 0-4,1 0 4,-1 0 4,0 0-8,0 0 64</inkml:trace>
    </iact:actionData>
  </iact:action>
  <iact:action type="add" startTime="35766">
    <iact:property name="dataType"/>
    <iact:actionData xml:id="d1">
      <inkml:trace xmlns:inkml="http://www.w3.org/2003/InkML" xml:id="stk1" contextRef="#ctx0" brushRef="#br0">4185 12870 0,'0'22'152,"-66"-22"-139,44 22 7,-23 1-13,23-23 6,0 0 2,0 0-9,0 0 2,-22 0 4,-1 0-7,-21 0 5,22 0-5,-23 0 5,45 0-5,-22 0 7,22 0-5,-89-23 9,89 23-14,-156-88 8,134 88-2,-89-67 4,45 23-7,-1-22 6,45 66-3,22-23 5,0 23-7,22-22 4,0 0 33,-23 22-30,23-22-6,0-22 6,0 22-7,0-23 5,0 23-5,0-44 8,0 21 0,0 23-6,0-22 4,23 22-8,-23 0 8,22-1-3,0 1 6,0 0-2,0 22 6,0-22-7,0 22-8,1 0 16,21-22-16,-44 0 12,22 22-12,0 0 20,0 0 0,23-23-2,-23 1-12,0 22 2,0 0 0,0 0-8,22-22 16,1 22-8,21-22 4,-44 22-8,67 0 4,-67 0-4,22 0 4,-21 0 40,-1 0-32,22 0-16,22 0 8,-21 0 8,-23 0-16,22 0 8,-22 0-4,23 0 4,43 22-8,111 22 10,-88 1-8,44-23 6,-133 0-8,45 0 8,-45-22 16,-22 22 12,0 1-19,22-23-18,0 22 17,-22 0-16,0 0 8,0 22-2,0-22 0,0 1-6,22-1 8,-22 22-4,0-22 4,0 0-8,0 23 8,0-23-4,0 0 4,0 0-8,0 0 8,0 0-4,0 1 4,0-1 8,0 0-16,0 0 8,0 0 8,-22 0-16,22 23 17,-22-45-9,22 22-5,-22-22 1,0 22 12,22 0-14,-22-22 29,22 22-24,-23-22-3,1 0 5,0 22 2,0-22 5,-22 0-12,22 23 4,-1-1-7,-43-22 6,44 0-3,-22 0 4,21 0 4,-21 0 6,44 22-21,-22-22 11,0 0 1,0 0-5,0 0 30,-1 0 0,1 0-19,0 0-6,0 0-5</inkml:trace>
    </iact:actionData>
  </iact:action>
  <iact:action type="add" startTime="43966">
    <iact:property name="dataType"/>
    <iact:actionData xml:id="d2">
      <inkml:trace xmlns:inkml="http://www.w3.org/2003/InkML" xml:id="stk2" contextRef="#ctx0" brushRef="#br0">12866 12914 0,'22'0'323,"0"0"-309,0 0-10,1 0 7,-23-22-3,22 22 2,0 0-5,0 0 5,22 0 12,1 0-20,21 0 9,0 0-3,1 0 6,-1 0-7,1 0 1,-45 0 0,89 0 4,-89 0-6,66 0 4,-43 0-2,-1 0 5,22 0-5,1 0-2,-45 0 3,67 0 2,-67 0-7,22 0 12,-22 0-11,22 0 6,1 0 9,-23 0-15,0 0 7,0 0-5,22 0 5,-21 0-7,-1 0 7,0 0-5,0 0 5,0 0 4,0 0-4,23 0 12,-23 0-16,0 0 4,0 0-8,0 0 17,0 0 2,23 0 1,-1 0-3,-22 0-17,44 0 7,-43 0-3,-1 0 7,0 0-6,0 0 3,22 0 0,1 0 5,-23 0-10,44 0 5,-44 0-7,45 0 10,-45 0-10,0 0 6,0-22-3,0 22 4,1 0-7,65 0 6,-66 0-3,67 0 8,-45 0-15,45 0 10,-45 0-3,0 0 4,1 0-7,-1 0 7,22 0 7,1 0-3,-45 0-8,22 0 4,0-22-7,23 22 6,-45 0-3,22 0 4,-22 0-4,45-22 4,-45 22-7,22 0 6,-22 0-3,23 0 4,-1 0-7,22 0 6,-21 0-3,-1 0 5,-22 0-4,22 0 1,1 0-3,-23 0 4,0 0 0,0 0-5,22 0 12,-21 0-10,21 0-1,-22 0 2,22 0 4,1 0-8,21 0 6,-44 0-5,23 0 6,-23 0-4,22 0 4,-22 0-8,22 0 8,1 0-4,21 0 4,-22 0-8,23 0 8,-45 0-4,44 0 4,-43 0-8,132 0 8,-133 0-4,111 0 4,-111 0-8,66 0 8,-43 22-4,65 0 4,-43-22-8,21 0 8,-43 22-4,65-22 4,45 0 4,-132 0-8,87 22 4,-65-22-4,43 23 3,-21-23-6,-1 0 7,-22 0-4,23 0 4,-23 22-8,45-22 8,21 0 8,-65 0-4,-1 22-8,0-22 6,-22 0-12,67 0 10,-67 0-4,111 0 4,-89 0-8,45 0 8,-67 0-4,44 0 4,-44 22-7,1-22 10,-1 0-11,0 0 8,22 0-4,-22 0 4,0 0-8,45 0 8,-45 0-4,44 0 4,-21 0 0,-23 22-8,0-22 8,0 0-4,0 0-4,1 0 8,21 0-4,-22 0 4,0 0-8,22 0 8,-21 0 8,21 0-8,-22 0 0,0 0 0,0 0-8,0 0 8,1 0-4,-1 0 4,22 0-4,-22 0 4,0 0-8,0 0 8,1 0 0,-1 0 0,0 0 20,0 0-28,0 0 8,0 0-4,23 0 4,-23 0 4</inkml:trace>
    </iact:actionData>
  </iact:action>
  <iact:action type="add" startTime="47561">
    <iact:property name="dataType"/>
    <iact:actionData xml:id="d3">
      <inkml:trace xmlns:inkml="http://www.w3.org/2003/InkML" xml:id="stk3" contextRef="#ctx0" brushRef="#br0">12977 13889 0,'22'0'162,"22"0"-150,0 0-1,1 0-3,21 0 4,-22 0-7,45 0 6,0 0-3,44 0 4,-89 0-7,155 0 6,-132 0-3,110 22 4,-67-22-7,68 0 6,-112 0-3,0 0 4,-21 0-7,-1 0 6,0 0-3,-22 0 4,23 0-5,21 0 3,-44 0-2,23 0 3,-23 0-7,0 0 8,0 0 8,0 0 1,0 0 26</inkml:trace>
    </iact:actionData>
  </iact:action>
  <iact:action type="add" startTime="50014">
    <iact:property name="dataType"/>
    <iact:actionData xml:id="d4">
      <inkml:trace xmlns:inkml="http://www.w3.org/2003/InkML" xml:id="stk4" contextRef="#ctx0" brushRef="#br0">16675 13955 0,'22'0'243,"0"0"-239,0 0 26,23-22-21,-23 22-1,0 0 1,22 0 1,1 0 6,-23 0-9,22 0 8,-22 0-14,22 0 11,-21 0-4,21 0 4,-22-22-8,0 22 8,0 0-4,67-22 4,-67 22-8,44 0 8,-43 0-4,43 0 4,-22 0-8,23 0 8,-23 0-4,45 0 5,-45 0-4,22 0 1,45 0 6,-89 0-8,67 0 4,-23 0-8,1 0 8,-23 0-4,22 0 4,-21 0-8,21 0 8,-22 0-4,23 0 4,-45 0-8,67 0 8,-67 0-4,66 0 4,-66 0-8,67 0 8,-45 0-4,23 0 4,-45 0-8,0 0 8,0 0-4,22 0 4,-21 0 8,-1 0-8,0 0-8,0 0 32,0 0-16,22 0-4,-21 0 4,-1 0-16,0 0 8,0 0-4,22 0 4,-22 0-8,23 0 8,21 0-4,23 0 4,21 0 4,-65 0-8,43 0 4,-43 0-4,43 0 4,-44 0-9,67 0 10,-67 0-5,45 0 4,-45 22-8,23-22 8,-45 0 8,0 0 8,0 0 89</inkml:trace>
    </iact:actionData>
  </iact:action>
  <iact:action type="add" startTime="66784">
    <iact:property name="dataType"/>
    <iact:actionData xml:id="d5">
      <inkml:trace xmlns:inkml="http://www.w3.org/2003/InkML" xml:id="stk5" contextRef="#ctx0" brushRef="#br0">4473 14952 0,'22'0'17,"0"0"1,1 0-13,-1 0 7,22-22-6,-22 22 6,0 0-5,45 0 3,-45 0-2,44-22 3,-44 22-2,67 0 2,-45 0-8,89 0 10,-22-22-5,44 22 4,-66 0-8,-1 0 8,-66 0-4,111 0 4,-111 0-8,67 0 8,-23 0-4,1 0 4,-23 0-8,0 0 8,-22 0 32,1 0-4</inkml:trace>
    </iact:actionData>
  </iact:action>
  <iact:action type="add" startTime="67574">
    <iact:property name="dataType"/>
    <iact:actionData xml:id="d6">
      <inkml:trace xmlns:inkml="http://www.w3.org/2003/InkML" xml:id="stk6" contextRef="#ctx0" brushRef="#br0">4783 16082 0,'67'-22'69,"43"-45"-57,23 45-5,89-22 3,-112 44-3,112 0 6,-178 0-9,178 0 7,-178 0-3,177 0 4,-199 0-7,67 0 5,-67 0-2,22 0 4,-21 0 0,-1 0 81</inkml:trace>
    </iact:actionData>
  </iact:action>
  <iact:action type="add" startTime="71362">
    <iact:property name="dataType"/>
    <iact:actionData xml:id="d7">
      <inkml:trace xmlns:inkml="http://www.w3.org/2003/InkML" xml:id="stk7" contextRef="#ctx0" brushRef="#br0">12844 15196 0,'22'0'154,"22"-22"-143,-22 22-1,23-22 1,-1-1 2,-22 23 3,22-22-6,-21 22 1,21-22 9,-22 22-16,44 0 8,-21 0-4,21-22 4,67 22 5,-111 0-9,89 0 3,22 0-6,44 0 6,-66 0-3,132 22 4,-110 0-6,44 0 9,-88-22-11,110 23 7,-155-23-3,200 22 4,-200-22-8,156 22 8,-90 0-4,112 0 4,-111-22-8,44 0 8,-67 0-4,1 0 4,-45 0-8,0 0 8,-22 0-4,23 0 4,-23 0 0,0 0 0,44 0 0,-43 0 4,-1 0-6,0 0 4,0 0 2,0 0 32</inkml:trace>
    </iact:actionData>
  </iact:action>
  <iact:action type="add" startTime="73074">
    <iact:property name="dataType"/>
    <iact:actionData xml:id="d8">
      <inkml:trace xmlns:inkml="http://www.w3.org/2003/InkML" xml:id="stk8" contextRef="#ctx0" brushRef="#br0">12999 16193 0,'44'-22'153,"-22"-1"-144,23 1 0,43 0 1,-66 22-4,89 0 3,-22 0-4,44 0 6,-45 0-3,111 0 4,-66 0-8,155 22 8,-44-22-4,132 45 4,-287-45-8,509 66 12,-532-44-12,288 0 8,-176 1-4,65-23 4,-154 0-8,-23 22 8,-44-22-4,0 0 4,1 0-8,-1 0 16</inkml:trace>
    </iact:actionData>
  </iact:action>
  <iact:action type="add" startTime="77938">
    <iact:property name="dataType"/>
    <iact:actionData xml:id="d9">
      <inkml:trace xmlns:inkml="http://www.w3.org/2003/InkML" xml:id="stk9" contextRef="#ctx0" brushRef="#br0">5603 4940 0,'22'0'23,"0"0"55,44 0-67,-21 0-3,43 0 4,-44 0-7,45 0 6,-67 0-3,22 0 4,-21 0 16,-1 0-4,0 0 12,0 0-14,22-22-4,1 22-2,-23 0-8,0 0 8</inkml:trace>
    </iact:actionData>
  </iact:action>
  <iact:action type="add" startTime="79043">
    <iact:property name="dataType"/>
    <iact:actionData xml:id="d10">
      <inkml:trace xmlns:inkml="http://www.w3.org/2003/InkML" xml:id="stk10" contextRef="#ctx0" brushRef="#br0">5758 7797 0,'44'0'84,"-22"0"-69,0 0-10,22-22 6,-21 22-3,21-22 4,-22 0-7,22 22 6,-22 0-3,23 0 4,-23 0-9,0-22 10,0 22-6,0 0 6,0 0-1,1-22 0,-1 22 0,0 0 4,0 0-8,0-22 101,0 22-77,0 0 10,1 0-31,-1 0 6,0 0-9</inkml:trace>
    </iact:actionData>
  </iact:action>
  <iact:action type="add" startTime="93822">
    <iact:property name="dataType"/>
    <iact:actionData xml:id="d11">
      <inkml:trace xmlns:inkml="http://www.w3.org/2003/InkML" xml:id="stk11" contextRef="#ctx0" brushRef="#br0">4982 13291 0,'0'-22'168,"23"22"-145,-23-22-14,0-1 4,22 23 35,0-22-28,0 22 15,0 0 22,-22-22-52,22 22 6,1 0 20,-1-22-7,0 22-8,0 0-8,44-22 4,-43 22-8,43 0 8,-44 0-4,22 0 4,1 0-8,21 0 8,-44 0-4,45 0 4,-23 0-4,67 0 4,-67 0 4,0 0-8,1 0 4,-1 22-8,0-22 8,0 0-4,1 0 4,-23 0-8,22 0 8,0 0 9,-21 0-6,-1 0-7,0 0 4,0 0-8,44 0 8,-43 0-4,43 0 4,0 0 8,-43 0-8,-1 0 4,0 0-4,0 0 0,0 0-4,45 0 4,-45 0-8,44 0 8,1 0 8,-45 0-16,22 0 8,-22 0-4,23 0 4,-23 0-8,44 0 8,-22 0-4,23 0 4,-45 0-8,22 0 8,-22 0-4,23 0 4,-23 0-4,0 0 4,0 0-9,0 0 10,0 0-3,1 0 0,21 0-6,-22 0 8,0 0-4,0 0 4,0 0 4,1 0-4,-1-22 0,0 22 8,0 0-4,0 0 8,0 0-16,0 0 8,23 0 4,-23 0 0,0 0-16,0 0 16,0 0-8,23 0 0,-23 0 4,0 0 4,22 0 4,-22 0-20,23 0 8,-1 0-4,0 0 4,-22 0-6,0 0 12,1 0-2,-23 22 0</inkml:trace>
    </iact:actionData>
  </iact:action>
  <iact:action type="add" startTime="128234">
    <iact:property name="dataType"/>
    <iact:actionData xml:id="d12">
      <inkml:trace xmlns:inkml="http://www.w3.org/2003/InkML" xml:id="stk12" contextRef="#ctx0" brushRef="#br0">5381 4696 0,'0'-22'72,"22"22"30,0 0-93,1 0 1,-1 0-6,0 0 7,0 0 11,22 0-8,-22 0 11,1 0 6,-1 0-23,0-22 4,22 22 4,0-22-8,1 22 5,-23 0-8,0 0 17,0 0 14,0 0-24,23 0 0,-1-22 8,-22 22 4,0 0 10,0 0-12,0 0 6,1 0 32,-1 0 25,0 0-37,0 0-21</inkml:trace>
    </iact:actionData>
  </iact:action>
  <iact:action type="add" startTime="133082">
    <iact:property name="dataType"/>
    <iact:actionData xml:id="d13">
      <inkml:trace xmlns:inkml="http://www.w3.org/2003/InkML" xml:id="stk13" contextRef="#ctx0" brushRef="#br0">11449 4674 0,'22'0'71,"-22"-22"-68,22 22 9,22 0-6,-22-22 3,1 22-1,21 0 5,-22 0-7,22 0 3,-22 0 3,45-22-5,-45 22-2,111 0 7,-44 0 7,-23 0-15,0 0 8,1 0-2,-1 0 0,-44 0-7,45 0 10,-45 0-5,44 0 4,-43 0-8,-1 0 8,0 0-4,0 0 73</inkml:trace>
    </iact:actionData>
  </iact:action>
  <iact:action type="add" startTime="137730">
    <iact:property name="dataType"/>
    <iact:actionData xml:id="d14">
      <inkml:trace xmlns:inkml="http://www.w3.org/2003/InkML" xml:id="stk14" contextRef="#ctx0" brushRef="#br0">16631 5693 0,'22'0'174,"22"0"-170,0 0 3,89 0 2,-88 0-3,65 0 3,-88 0-2,45 0 9,-45 22-14,67-22 8,-67 0-2,22 0 4,-22 0-7,0 0 7,0 0-5,23 0 5,-1 0 8,-22 0-16,45 0 8,-23 0-4,44 0 4,-21 0 4,-45 0-8,22 0 4,-22 0-8,1 0 52,-1 0-44,0 0-7,0-22 6,0 22 119,0 0-111,0 0-4</inkml:trace>
    </iact:actionData>
  </iact:action>
  <iact:action type="add" startTime="144106">
    <iact:property name="dataType"/>
    <iact:actionData xml:id="d15">
      <inkml:trace xmlns:inkml="http://www.w3.org/2003/InkML" xml:id="stk15" contextRef="#ctx0" brushRef="#br0">5226 5006 0,'-22'0'129,"-22"0"-116,-1 0 6,23 0-9,-22 0-1,22 0 0,0-22-2,-1 22-2,-21 0 6,22 0 9,0 0-16,0 0 20,0-22-12,-1 22 0,1 0 0,0 0 12,0 0 36,0 0-48,22-22 69,0 0-52,-22-45-20,-23 1 2,23 44-3,0-67 2,0 45-4,0-45 4,0 67-2,-23-44 5,45-1-6,-22 1 5,22 44-6,0-23 4,0 23-2,0 0 4,0-22 4,0 22-4,0-1 0,0-21 0,0 0-2,0-1 0,0 1 6,0 22 4,0 0 3,22 0 42,23 22-53,-1 0-4,22-22 12,-43 22-16,43-23 8,-44 23-4,0 0 4,0 0-8,1 0 32,-1 0-24,0 0-4,22 0 4,-22 0-9,0 0 10,1 0-5,-1 0 4,0 0 36,22 0-28,-22-22-16,23 22 4,21 0 4,-44 0 4,0 0 280,1 22-283,-23 23 8,0-23-7,22 0-6,-22 0 5,0 0-8,0 0 27,22 1-14,-22-1-6,0 0 0,22 44 1,-22-43-5,22 65 1,22-44 2,-44-21-4,0-1-1,0 44 5,0-44-4,23 0 5,-23 1-8,0-1 8,0 0-4,0 0 4,22-22-8,-22 22 8,0 0 8,0 1-3,0-1-9,0 0 4,0 0-2,0 0 0,0 0-3,0 23 1,0-23 0,0 22 4,0 0 0,0-21-8,0 21 16,0-22-4,0 0-7,0 0 2,0 0-7,0 1 16,0-1 144</inkml:trace>
    </iact:actionData>
  </iact:action>
  <iact:action type="add" startTime="146951">
    <iact:property name="dataType"/>
    <iact:actionData xml:id="d16">
      <inkml:trace xmlns:inkml="http://www.w3.org/2003/InkML" xml:id="stk16" contextRef="#ctx0" brushRef="#br0">3632 5051 0,'22'0'132,"0"0"-127,44-22 9,-43 22-8,21-23 4,0 23 6</inkml:trace>
    </iact:actionData>
  </iact:action>
  <iact:action type="add" startTime="156210">
    <iact:property name="dataType"/>
    <iact:actionData xml:id="d17">
      <inkml:trace xmlns:inkml="http://www.w3.org/2003/InkML" xml:id="stk17" contextRef="#ctx0" brushRef="#br0">4473 4896 0,'22'0'74,"0"0"-46,45 0-20,-45 0 0,111 0 0,-89 0 0,67 0 0,-67 0-1,23 0 4,-45 0-7,22 0 8,0 0-4,-21 0 20,-1 0 21,0 0 114,0 0-143,-22-22-15,22 22 2</inkml:trace>
    </iact:actionData>
  </iact:action>
  <iact:action type="add" startTime="176229">
    <iact:property name="dataType"/>
    <iact:actionData xml:id="d18">
      <inkml:trace xmlns:inkml="http://www.w3.org/2003/InkML" xml:id="stk18" contextRef="#ctx0" brushRef="#br0">4495 4785 0,'22'0'100,"1"0"-86,-1 0-2,0-22 3,0 22-3,0 0 4,0 0-4,0 0 4,23 0 4,-23 0-15,0 0 10,-22-22-7,22 22 17,0 0 10,0 0-15,1 0-15,-1 0 194,0 0-179,44 0-8,1 0-7,66 22 6,-67 0-3,133 44 4,-154-66-8,65 23 10,-87-23 3</inkml:trace>
    </iact:actionData>
  </iact:action>
  <iact:action type="add" startTime="179394">
    <iact:property name="dataType"/>
    <iact:actionData xml:id="d19">
      <inkml:trace xmlns:inkml="http://www.w3.org/2003/InkML" xml:id="stk19" contextRef="#ctx0" brushRef="#br0">3565 4785 0,'22'0'187,"1"0"-181,-23-22 3,22 22-1,0 0 7,0 0-3,0 0 27,0 0-18,-22-22-10,22 22-6,1 0 7,-1 0 91,0 0-75,22 0 36,-44-23-60,22 23 4,23-22 4,-23 22 4,0 0 53</inkml:trace>
    </iact:actionData>
  </iact:action>
  <iact:action type="add" startTime="192800">
    <iact:property name="dataType"/>
    <iact:actionData xml:id="d20">
      <inkml:trace xmlns:inkml="http://www.w3.org/2003/InkML" xml:id="stk20" contextRef="#ctx0" brushRef="#br0">8614 4785 0,'22'0'22,"1"0"-14,21 0 8,-22 0-8,0 0 4,0 0 0,0 0 2,1 0-4,-1 0-5,0 0 6,0 0-3,22 0 4,1 0-7,21 0 7,0 0 7,23 0-3,-23 0 6,-43 0-13,21 0 1,-22 0-7,22 0 10,-22 0-7,23 0 6,-23 0-8,44 0 8,1 0 9,-45 0-18,22 0 10,0 0-5,-21 0 7,-1 0-2,0 0-5,0 0 15,22 0-19,-22 0 9,1 0-6,-1 0 10,0 0-9,0 0 12,0 0-9,0 0 15,23 0-4,-23 0 2,0 0-19,0 0 8,0 0-5,0 0 4,1 0 3,-1 0-3,-22-22 21,22 22 26</inkml:trace>
    </iact:actionData>
  </iact:action>
  <iact:action type="add" startTime="195234">
    <iact:property name="dataType"/>
    <iact:actionData xml:id="d21">
      <inkml:trace xmlns:inkml="http://www.w3.org/2003/InkML" xml:id="stk21" contextRef="#ctx0" brushRef="#br0">10718 4763 0,'-22'0'154,"-22"0"-150,21 0 4,1 0 1,0 0 8,-22 0-1,22 0-4,0 0-4,-1 0 8,1 0-8,0 0 20,0 0-15,0 0 14,0 0-15,0 0 0,-1 0 38,1 0-36,0 0 6,0 0-15,0 0 7,0 0 7,-23 0-3,1 0-8,0 0 4,-23 0 4,45 0-8,0 0 4</inkml:trace>
    </iact:actionData>
  </iact:action>
  <iact:action type="add" startTime="205377">
    <iact:property name="dataType"/>
    <iact:actionData xml:id="d22">
      <inkml:trace xmlns:inkml="http://www.w3.org/2003/InkML" xml:id="stk22" contextRef="#ctx0" brushRef="#br0">6378 4918 0</inkml:trace>
    </iact:actionData>
  </iact:action>
  <iact:action type="add" startTime="206234">
    <iact:property name="dataType"/>
    <iact:actionData xml:id="d23">
      <inkml:trace xmlns:inkml="http://www.w3.org/2003/InkML" xml:id="stk23" contextRef="#ctx0" brushRef="#br0">6422 4807 0,'44'0'180,"0"0"-169,-21 0-1,-1 0 4,0 0-5,0 0 23,0 0-13,22 0-10,1 0 12,-23 0-9,0 0 4,0 0 32,0 0-37,23 0 10,-23 0-2,0 0-15,0-22 8,0 22 8,0 0 4,1 0 24,-1 0-33,0 0-6,0 0 3,0 0-9,0 0 9,0 0 89</inkml:trace>
    </iact:actionData>
  </iact:action>
  <iact:action type="add" startTime="207637">
    <iact:property name="dataType"/>
    <iact:actionData xml:id="d24">
      <inkml:trace xmlns:inkml="http://www.w3.org/2003/InkML" xml:id="stk24" contextRef="#ctx0" brushRef="#br0">6643 4940 0,'22'0'106,"45"0"-94,-45 0-7,22 0 10,-21 0-10,21 0 9,-22 0-9,22 0 8,-22 0 1,1 0 6,-1 0-15,22 0 6,-22 0 10,0 0-17,0 0 10</inkml:trace>
    </iact:actionData>
  </iact:action>
  <iact:action type="add" startTime="228922">
    <iact:property name="dataType"/>
    <iact:actionData xml:id="d25">
      <inkml:trace xmlns:inkml="http://www.w3.org/2003/InkML" xml:id="stk25" contextRef="#ctx0" brushRef="#br0">13530 4785 0,'0'-22'21,"45"22"45,-1 0-58,22-22 2,-21-1 6,-23 23-9,0 0 5,0 0-8,0 0 16,0 0-8,1 0-8,21-22 8,-22 22-4,22 0 4,-22 0-4,23-22 4,-23 22 4,22 0-7,0-22 2,23 22 5,-45 0-8,44 0 5,1-22-9,-1 22 10,-44 0-6,89 0 1,-44 0 7,-45-22-8,44 22 4,-44 0-7,45 0 6,-45 0-3,66 0 4,-65 0-7,43 0 11,-44 0-12,45 0 7,-45 0 9,22 0-16,0 0 8,-21 0-4,43 0 4,-44 0-7,45 0 6,-23 0 1,-22 0-4,22 0 8,-22 0-8,45 0 4,-45 0-7,67 0 6,-45 0-3,44 0 4,-43 0-8,21 0 8,-44 0-4,45 0 4,-23 0 0,-22 0-4,22 0-4,45 0 8,-45 0-4,89 22 4,-66-22-7,21 0 6,-44 0-3,23 0 4,-45 0-7,67 0 6,-23 0 9,-44 22-15,45-22 6,-1 0-3,1 0 4,-23 0-8,44 0 12,-65 0-12,43 0 8,0 0 4,-43 0-4,-1 0-4,0 0 0,22 0 4,-22 0-7,45 0 6,-23 0-2,0 0 2,-22 0 1,1 0-8,21 0 16,-22 0-16,22 0 8,1 0 8,-23 0-16,44 0 8,-44 0 8,0 0-4,1 0 8,21 0-12,-22 0-4,22 0 4,1 0-4,-1 0 4,-22 0-8,0 0 8,0 0-4,23 0 4,-1 0 4,0 0-9,0 0 6,-21 0-9,-1 0 8,22 0-4,-22 0 6,0 0-1,1-22-4,-1 22 7,0 0 40,0 0-32,0 0 12</inkml:trace>
    </iact:actionData>
  </iact:action>
  <iact:action type="add" startTime="244082">
    <iact:property name="dataType"/>
    <iact:actionData xml:id="d26">
      <inkml:trace xmlns:inkml="http://www.w3.org/2003/InkML" xml:id="stk26" contextRef="#ctx0" brushRef="#br0">4540 4829 0,'22'0'129,"22"0"-107,0-22-12,-22 22-5,1 0 6,-1 0-2,0 0 2,0 0-6,0 0 6,0 0 9,0 0-13,1 0 2,-1 0 1,0 0 0,0 0 9,0 0-3,0 0 40,0 0-51,1 0 19,-1 0-5,0 0 122,0 0-129,0 0 4,23 0 4,-23 0 44,0-22-52,0 22 9,-22-22 75,22 22-88</inkml:trace>
    </iact:actionData>
  </iact:action>
  <iact:action type="add" startTime="250749">
    <iact:property name="dataType"/>
    <iact:actionData xml:id="d27">
      <inkml:trace xmlns:inkml="http://www.w3.org/2003/InkML" xml:id="stk27" contextRef="#ctx0" brushRef="#br0">11028 5671 0,'22'0'150,"0"0"-148,0 0 7,23 0 0,43 0 2,-43 0-6,65 0 6,-88 0-3,133 0 4,-132 0-8,43 0 8,0 0-4,23 0 4,-45 0-8,45 0 8,-23 0-4,23 0 4,22 0 4,-89 0-8,66 0 3,-65 0-2,21 0 3,22 0-8,-21 0 8,-23 0-4,22 0 4,-22 0-8,22 0 8,-21-22 8,-1 22 28,0 0-32</inkml:trace>
    </iact:actionData>
  </iact:action>
  <iact:action type="add" startTime="252306">
    <iact:property name="dataType"/>
    <iact:actionData xml:id="d28">
      <inkml:trace xmlns:inkml="http://www.w3.org/2003/InkML" xml:id="stk28" contextRef="#ctx0" brushRef="#br0">16276 5760 0,'22'0'54,"23"0"-19,-23 0-27,22 0 1,23 0-1,-45 0 2,22 0 0,-22 0 4,22-23 9,-21 23-10,-1 0 31,0 0-8</inkml:trace>
    </iact:actionData>
  </iact:action>
  <iact:action type="add" startTime="257130">
    <iact:property name="dataType"/>
    <iact:actionData xml:id="d29">
      <inkml:trace xmlns:inkml="http://www.w3.org/2003/InkML" xml:id="stk29" contextRef="#ctx0" brushRef="#br0">11427 6801 0,'22'0'147,"0"0"-141,0 0 5,67 0-1,-1 0 9,-21 0-14,21 0 6,-21 0-2,-23 0 4,-22 0-6,22 0-1,-21 0 3,-1-22 2,0 22 1,0 0-9,0 0 6,22 0 3,-21 0-9,21 0 10,-22 0-6,0 0 6,0 0-9,0 0 8,23 0 8,-23 0-17,66 0 10,-43 0-5,21 0 4,-22 0-4,1 0 4,-23 0-9,0 0 17,-22-23-6,22 23-3,22 0 5,-21 0-4,21 0 0,-22 0-4,0 0 4,22 0 4,-21 0-9,-1 0 5,0 0-8,22 0 9,-22 0 7,0 0-17,1 0 10,-23-22 14,22 22-14,0 0 3,0 0 81,0 0-26,0 0-54,23 0-2,-23 0 5,0 0 20,0 0-8,0 0-29,0 0 182,0 0-61</inkml:trace>
    </iact:actionData>
  </iact:action>
  <iact:action type="add" startTime="261125">
    <iact:property name="dataType"/>
    <iact:actionData xml:id="d30">
      <inkml:trace xmlns:inkml="http://www.w3.org/2003/InkML" xml:id="stk30" contextRef="#ctx0" brushRef="#br0">14217 6978 0,'44'0'126,"-22"0"-119,0 0 9,45 0-12,-45 0 5,0 0-3,22 0 3,-21 0-1,21 0 4,-22-22-6,22 22 3,-22 0-1,45 0 5,-23 0-10,23-22 9,-45 22-3,66 0 3,-43 0-8,21 0 8,0 0-4,67-23 4,-66 23-4,66-22 4,-111 22-6,89 0 4,-89 0-2,22 0 4,0 0-7,23 0 6,-23 0 11,-22 0-16,45 0 2,-1 0 0,0 0 4,-43 0-8,87 0 7,-43-22 10,-23 22-17,0 0 8,23 0-4,-1 0 4,1 0-7,21 0 10,-66 0-10,111 0 6,-111 0-3,89 0 4,-44 0-8,-1 0 8,0 0-4,-43 0 4,-1 0-8,0 0 8,22 0-4,-22 0 4,0 0 0,1 0 0,-1 0 0,0 0-8,0 0 8,0 0-4,0 0 4,0 0 4,1-22-6,21 22 0,0 0 10,-22 0-16,23 0 8,-23 0-4,22 0 3,0 0-6,-22 0 7,1 0-4,-1 0 4,0 0-8,22 0 8,-22 0-4,45 0 4,-45 0-8,22 0 8,0 0-4,-21 0 4,-1 0-8,22 0 8,-22 0 8,0 0-17,0 0 18,1 0-9,-1 0 12,0 0 0,0 0-12,0 0 0,0 0-4,23 0 4,-23 0 5,22 0 2,-22 0-15,45 0 8,-23 0-4,45 0 4,-23 0-6,0 0 4,-43 0-2,-1 0 4,0 0 0</inkml:trace>
    </iact:actionData>
  </iact:action>
  <iact:action type="add" startTime="266933">
    <iact:property name="dataType"/>
    <iact:actionData xml:id="d31">
      <inkml:trace xmlns:inkml="http://www.w3.org/2003/InkML" xml:id="stk31" contextRef="#ctx0" brushRef="#br0">15590 5760 0,'22'0'47,"0"0"-35,0 0 19,0 0-22,1 22 2,21 0-5,0 0 3,-22 0-1,0-22 5,-22 22-10,23-22 41,-1 22-40,0 1 20,0-1 9</inkml:trace>
    </iact:actionData>
  </iact:action>
  <iact:action type="add" startTime="267598">
    <iact:property name="dataType"/>
    <iact:actionData xml:id="d32">
      <inkml:trace xmlns:inkml="http://www.w3.org/2003/InkML" xml:id="stk32" contextRef="#ctx0" brushRef="#br0">15656 6025 0,'67'0'3,"-45"0"42,0 0-29,0 0 109,-22-22-118,22 22 10,0 0-5,1-22-4,-23 0 0,22 22 0,-22-22 8,44-23-8,-22 23-1,-22 0-1,44-22 4,-44 22 10,23 0-15,-23-1 18</inkml:trace>
    </iact:actionData>
  </iact:action>
  <iact:action type="add" startTime="268985">
    <iact:property name="dataType"/>
    <iact:actionData xml:id="d33">
      <inkml:trace xmlns:inkml="http://www.w3.org/2003/InkML" xml:id="stk33" contextRef="#ctx0" brushRef="#br0">19111 6911 0,'22'0'46,"0"0"-39,22 0 0,89 0 3,-44 0 1,132 0-3,-21 0 2,132 0 2,-266 0-7,355 0 5,-377 0-3,200 0 6,-156 0-10,90 0 9,-112 0-4,0 0 4,-43 0-8,21 0 8,-22 0-4,22 0 4,-22 0 0,1 0-7,-1 0 6</inkml:trace>
    </iact:actionData>
  </iact:action>
  <iact:action type="add" startTime="280322">
    <iact:property name="dataType"/>
    <iact:actionData xml:id="d34">
      <inkml:trace xmlns:inkml="http://www.w3.org/2003/InkML" xml:id="stk34" contextRef="#ctx0" brushRef="#br0">4672 7930 0,'0'-22'211,"23"22"-208,-1 0 12,0 0 1,22 0 10,-22 0-23,0 0 6,1 0-1,21 0 1,-22 0 11,0 0-4,0-22-4,0 22-4,1 0-4,-1 0 8,22 0-4,-22 0 8,0 0 8,1 0 0,-1 0-16,0 0 8,0 0-4,0 0 32,0 0-24,0 0 8,1 0-20,-23-22 4,22 22 16,0 0-16,0 0 8,22-22-8,-22 22-8,1 0 8</inkml:trace>
    </iact:actionData>
  </iact:action>
  <iact:action type="add" startTime="285690">
    <iact:property name="dataType"/>
    <iact:actionData xml:id="d35">
      <inkml:trace xmlns:inkml="http://www.w3.org/2003/InkML" xml:id="stk35" contextRef="#ctx0" brushRef="#br0">14527 7842 0,'88'0'89,"23"0"-69,-67 0-11,23 0 1,-45 0-2,44 0 2,-43 0-6,-1 0 9,0 0-6,0 0 3,0 0-4,45 0 4,-45 0-2,44 0 4,-21 0-4,43 0 4,-21 0-9,65 0 12,-65 22-9,88-22 6,-133 0-8,177 0 8,-110 0 8,-23 0-4,-21 0-7,43 22 2,-21-22-5,43 0 5,-43 0-3,43 22 3,-65-22-6,88 0 7,-67 0 7,-44 0-15,45 0 12,-23 0-12,22 0 8,1 0-3,66 22 3,-67-22-7,67 23 6,-111-23-3,133 0 4,-111 0-7,45 0 5,-45 0-1,23 0 2,-45 0-6,44 0 6,-44 0-3,67 0 3,-67 0-6,89 0 7,-89 0-4,89 0 3,-89 0-6,22 0 7,0 0-4,1 22 4,-23-22-4,0 0 3,22 0 6,-21 0-5,21 0-4,-22 0 4,0 0 0,0 0 0,23 0 4,-23 0-6,22 0 0,0 0-7,1 0 10,-1 0-5,-22 0 8</inkml:trace>
    </iact:actionData>
  </iact:action>
  <iact:action type="add" startTime="289273">
    <iact:property name="dataType"/>
    <iact:actionData xml:id="d36">
      <inkml:trace xmlns:inkml="http://www.w3.org/2003/InkML" xml:id="stk36" contextRef="#ctx0" brushRef="#br0">6976 7886 0,'88'0'102,"-66"0"-94,89 0 1,0 22-1,66-22 2,-89 0-2,90 22 6,-90 1-10,23-23 6,-89 22-2,0-22 4</inkml:trace>
    </iact:actionData>
  </iact:action>
  <iact:action type="add" startTime="290581">
    <iact:property name="dataType"/>
    <iact:actionData xml:id="d37">
      <inkml:trace xmlns:inkml="http://www.w3.org/2003/InkML" xml:id="stk37" contextRef="#ctx0" brushRef="#br0">9124 7864 0,'22'0'103,"0"0"-94,22 0 20,89 0-17,-22 0-4,-1 0 4,-65 0-6,88 0 6,-111-22-5,44 22 4,-44 0-3,45 0 4,-1 0-8,45 0 8,0 0-4,22 0 4,-45 0-7,45 0 6,-111 0-3,89 0 4,-89 0-8,22 0 8,1 0-5,-1-22 8,0 22-13,67 0 10,-45 0-4,23 0 4,-23 0-9,23 0 10,-67 0-5,44 0 4,-43 0-8,21-23 8,-22 23-4,67 0 4,-23 0-4,45 0 4,-45 0-8,23 0 8,-67 0-4,22-22 4,-22 22-8,1 0 8,21 0 8,-22 0-16,67 0 8,-1-22-4,1 22 4,-45 0-8,0-22 8,-22 22-4,67 0 4,-67 0-8,45 0 8,-45 0-5,66 0 6,-43 0-3,43 0 0,-21 0-6,21 0 8,-44 0-4,45 0 4,-45 0-8,1 0 8,-23 0-4,22 0 4,-22-22-8,45 22 8,-23 0-4,0 0 4,-22 0-8,1 0 8,-1 0 24,0 0 52,0 0-60,0 0-16,0 0 68,23-22-64,-1 22-4,-22 0 10,0 0 56,0 0-26,0 0-27,1 0 58,-1 0-63</inkml:trace>
    </iact:actionData>
  </iact:action>
  <iact:action type="add" startTime="299726">
    <iact:property name="dataType"/>
    <iact:actionData xml:id="d38">
      <inkml:trace xmlns:inkml="http://www.w3.org/2003/InkML" xml:id="stk38" contextRef="#ctx0" brushRef="#br0">11139 8905 0,'22'0'72,"89"-22"-66,-45 22 2,0 0 3,-21 0-5,43 0 4,-43 0-2,65-22 5,-88 22-8,111 0 5,-110 0-4,21-22 7,-22 22-9,0 0 8,0 0-4,0 0 4,1-23-8,43 23 8,-22 0-4,45 0 4,-45 0 0,-22 0 0,-22-22 36,22 22-28,1 0-16,-1 0 8,0 0-4,22 0 4,-22 0-8,0 0 52,1 0-40,21 0-4,-22 0-4,44 0 4,-43 0-8,-1 0 8,0 0-4,0 0 28,0 0-16,0 0-8,0 0-8,-22-22 8,23 22 80,-1 0-76</inkml:trace>
    </iact:actionData>
  </iact:action>
  <iact:action type="add" startTime="300967">
    <iact:property name="dataType"/>
    <iact:actionData xml:id="d39">
      <inkml:trace xmlns:inkml="http://www.w3.org/2003/InkML" xml:id="stk39" contextRef="#ctx0" brushRef="#br0">16121 8661 0,'22'0'97,"1"0"-86,-1 0-4,111 0 2,-67 0-1,89 0 3,-111 0-4,311 0 2,-289 0-1,133 0 5,-66 0-9,-22 0 11,-67 0-8,23 0 2,-45 0-1,0 0 5,22 0-6,-22 0 4,67 0 7,-67 0-2,0 0-10,0 0 11,1 0 15,-1 0-27,44 0 6,-44 0 0,67 0-2,-45 0-5,23 0 8,-45 0 32,0 0 28</inkml:trace>
    </iact:actionData>
  </iact:action>
  <iact:action type="add" startTime="305173">
    <iact:property name="dataType"/>
    <iact:actionData xml:id="d40">
      <inkml:trace xmlns:inkml="http://www.w3.org/2003/InkML" xml:id="stk40" contextRef="#ctx0" brushRef="#br0">11050 9902 0,'22'0'185,"0"0"-176,1 0 5,21 0-13,0 0 19,-22-22-8,0 22 0,1 0-8,-1 0 4,44 0 4,-44 0-8,23 0 8,-23-22-4,44 22 4,-22 0-8,1-23 8,-23 23-4,22 0 4,-22 0-8,45 0 8,-45 0-4,44 0 4,-21 0-4,-23 0 4,22-22-7,0 22 6,-21 0-3,-1 0 4,22 0-8,-22 0 8,22 0 8,-21 0-16,21 0 16,-22 0-8,0 0-9,0 0 10,23 0-5,43 0 4,-44 0-8,45 0 8,-67 0-4,67 0 4,-45 0-8,0 0 8,-22 0 9,1 0-15,-1 0 7,22 0 3,-22 0-8,0 0 4,23 0 4,-23 0 124</inkml:trace>
    </iact:actionData>
  </iact:action>
  <iact:action type="add" startTime="306813">
    <iact:property name="dataType"/>
    <iact:actionData xml:id="d41">
      <inkml:trace xmlns:inkml="http://www.w3.org/2003/InkML" xml:id="stk41" contextRef="#ctx0" brushRef="#br0">18956 10057 0,'22'0'43,"22"-22"-7,67 22-25,-89 0-1,111 0-2,-44 0 1,43 0 1,-65 0-2,-23-22 3,-22 22-7,23 0 7,-23 0 1,22 0 12,-22 0-15,45 0 2,-23 0-7,22 0 8,1 0-3,21 0 2,-21 0-6,21 0 6,-66 0-3,111 0 4,-110 0-7,65 0 6,-21 0-3,21 0 4,-44 0-4,45 0 4,-67 0-7,22 0 6,-21 0-3,-1 0 20,0 0-16,0 0 2,22 0-3,-22 0-4,1 0 17,-1 0 40,0 0-40</inkml:trace>
    </iact:actionData>
  </iact:action>
  <iact:action type="add" startTime="308083">
    <iact:property name="dataType"/>
    <iact:actionData xml:id="d42">
      <inkml:trace xmlns:inkml="http://www.w3.org/2003/InkML" xml:id="stk42" contextRef="#ctx0" brushRef="#br0">13951 9968 0,'22'0'97,"23"0"-87,21-22-3,45 22 8,-45 0-13,45-22 10,-89 22-3,111-22 2,-89 22-8,89 0 10,-67 0-5,89 0 3,-44 0-7,133 0 9,-133 0-6,132 0 6,-199 0-10,200 0 10,-222 0-5,89 0 4,-67 0-4,23 0 4,-45 0-9,44 0 10,-22 0-5,45 0 4,-45 0-9,45 0 10,44 0 7,-67 0-3,-22 0-9,45 0 4,-45 0-4,67 0 1,-67 0 0,23 0 0,-23 0-3,23 0 4,-45 0 4,0 0-9,0 0 16,0 0-17,45 0 7,-23 0-2,44 0 2,-43 0-6,-1 0 7,-22 0-4,0 0 4,0 0-8,1 0 8,-1 0-4,22 0 4,0 0-9,45 0 10,-23 0-5,23 0 4,-45 0-8,0 0 8,-21 0 0,-1 0 24,22 0-12,-22 0-4,0 0-8,0 0 12,1 0 24,-1 0-12,-22-22 52</inkml:trace>
    </iact:actionData>
  </iact:action>
  <iact:action type="add" startTime="310185">
    <iact:property name="dataType"/>
    <iact:actionData xml:id="d43">
      <inkml:trace xmlns:inkml="http://www.w3.org/2003/InkML" xml:id="stk43" contextRef="#ctx0" brushRef="#br0">16166 8883 0,'22'0'78,"0"22"-75,0 22 9,0-44-4,0 45 4,0-23-5,23 22 2,-45-22-1,22 0 8,0-22-14,-22 23 32,22-23-2,-22 22-20</inkml:trace>
    </iact:actionData>
  </iact:action>
  <iact:action type="add" startTime="310822">
    <iact:property name="dataType"/>
    <iact:actionData xml:id="d44">
      <inkml:trace xmlns:inkml="http://www.w3.org/2003/InkML" xml:id="stk44" contextRef="#ctx0" brushRef="#br0">16210 9193 0,'22'0'25,"22"-22"-10,1 22-12,-1 0 9,-22 0 49,0 0-30,0 0 42,0 0-69,-22-22 16,23 22 18,-1 0-14,0 0-2,-22-22-11,0-1 22,22 23-20,-22-22-10,0 0 10,22 22-7,-22-22 7,0 0-9,22 0 108</inkml:trace>
    </iact:actionData>
  </iact:action>
  <iact:action type="add" startTime="314029">
    <iact:property name="dataType"/>
    <iact:actionData xml:id="d45">
      <inkml:trace xmlns:inkml="http://www.w3.org/2003/InkML" xml:id="stk45" contextRef="#ctx0" brushRef="#br0">4872 10876 0,'22'0'105,"0"0"-99,44 0 2,-21 0-1,66 0 4,-1 0-6,23 0 6,-44 0-3,132 23 4,-88-1-8,44-22 8,-133 0-4,111 22 4,-132-22-9,43 0 10,-22 0-5,1 0 4,-23 0-9,22 0 10,-22 0-6,22 0 6,-21 0-10,-1 0 18,0 0-9</inkml:trace>
    </iact:actionData>
  </iact:action>
  <iact:action type="add" startTime="327949">
    <iact:property name="dataType"/>
    <iact:actionData xml:id="d46">
      <inkml:trace xmlns:inkml="http://www.w3.org/2003/InkML" xml:id="stk46" contextRef="#ctx0" brushRef="#br0">11272 11098 0,'44'-22'49,"0"22"-46,45-22 4,21 0 11,-21-1-2,-23 23-8,23-22 4,0 22-6,66 0 4,-67 0-2,89-44 4,-66 44-7,-22 0 6,-67 0-3,89 0 4,-89 0-7,88 0 6,-43 0-3,-1 0 4,1 0-7,-45 0 6,0 0 9,0 0 25,0 0-30,0 0-3,1 0-4,-1-22 4,0 22 48,0 0-44</inkml:trace>
    </iact:actionData>
  </iact:action>
  <iact:action type="add" startTime="328746">
    <iact:property name="dataType"/>
    <iact:actionData xml:id="d47">
      <inkml:trace xmlns:inkml="http://www.w3.org/2003/InkML" xml:id="stk47" contextRef="#ctx0" brushRef="#br0">16188 10854 0,'22'0'25,"22"0"-10,23 0-7,88 0 4,-23 0-8,46 0 8,-90 0-5,67 0 6,-44 0 3,-111-22-7,22 22 1,0 0-1,23 0 3,-23 0-9,44 0 9,-44 0-3,111-22 3,-66 22-9,21 0 10,23 0 7,-67 0-4,-22 0-9,23 0 6,-1 0-8,44 0 6,-21 0-3,-1 0 4,-44 0-8,1 0 28,-1 0 1,0 0 3,0 0 50</inkml:trace>
    </iact:actionData>
  </iact:action>
  <iact:action type="add" startTime="331373">
    <iact:property name="dataType"/>
    <iact:actionData xml:id="d48">
      <inkml:trace xmlns:inkml="http://www.w3.org/2003/InkML" xml:id="stk48" contextRef="#ctx0" brushRef="#br0">18956 10965 0,'66'0'67,"1"0"-58,66 0 6,-45 0-12,111 0 4,-21 0 2,87 0 2,-88 0-7,111 0 8,-133 0-2,111 0 0,-199 0-7,420 0 10,-421 0-5,244 0 4,-88 0-6,66 0 5,-133 22-4,22-22 5,-89 0-7,1 0 6,-67 0-3,44 0 8,-43 0-11,21 0 6,-22 0 17,0 0 29,0 0-51,0 0 4,1 0 1,-1 0 57</inkml:trace>
    </iact:actionData>
  </iact:action>
  <iact:action type="add" startTime="333850">
    <iact:property name="dataType"/>
    <iact:actionData xml:id="d49">
      <inkml:trace xmlns:inkml="http://www.w3.org/2003/InkML" xml:id="stk49" contextRef="#ctx0" brushRef="#br0">4982 12050 0,'23'-22'18,"-1"0"-13,22 22 5,89-66-1,22 66-2,89-22 0,-112-1 1,-21 23 6,-22 0-11,-1 0 8,-66 0-3,1 0 52,-1 0-36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13:53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39">
    <iact:property name="dataType"/>
    <iact:actionData xml:id="d0">
      <inkml:trace xmlns:inkml="http://www.w3.org/2003/InkML" xml:id="stk0" contextRef="#ctx0" brushRef="#br0">1380 5054 0,'19'-19'184,"1"-1"-172,-1 20 3,1-19-6,-20 0-2,19 19 0,1-20 9,-1 1 0,0 19-7,20-20-3,0 1 3,0 19-1,0 0 0,0 0 0,0 0 0,19 0 0,-19 0 0,0 0 0,0 0 0,19 0 6,-19 0-12,19 0 6,0 0 2,-19 0-5,-19 0 7,19 0-9,-20 0 5,0 0 2,1 0-4,-1 0 10,1 0 0,-1 0-7,20 0-2,0 0 0,-20-20 2,20 20 0,0 0-2,0-19 2,-20 19 6,1 0 1,-1 0-8,-19-20 0,58 20 8,-19 0-8,0 0 0,0 0 0,0 0 1,19-19-1,-38 19-1,19 0 2,-20 0-2,0 0 0,1 0 0,19-19 5,0 19-8,19 0 4,-19-20-1,0 20 3,-1-19-2,1-1-2,0 20 3,0 0 0,-19-19-2,18 19 1,1-20 0,-19 20 0,19 0 2,-1 0-4,1 0 2,20-19 0,-21 19 0,21 0 0,-20 0-1,19 0 2,-19 0-1,0 0 2,0 0 12,77 0-20,-38 0 6,38 0-3,-18 0 2,18 19 1,-19 1 0,-19-20 1,-20 19-2,-19-19 1,20 20 0,-20-20 1,-1 0-1,1 0-2,20 0 4,-1 0-3,0 0 1,39-20 0,-19 1 1,39 19-3,-40-20 5,1 20-5,-20 0 1,1 0 4,-20 0-3,-1-19 1,1 19-3,-19 0 2,-1 0 0,20 0 0,19 0-2,-19 0 5,0 0-6,0 0 3,0 19-2,0 1 3,19-1-1,-19-19 1,0 20 0,0-20-2,19 19 3,-19 1-4,19-20 1,0 0 3,-19 0-4,0 0 2,78 0 9,-59 0-10,20 0 1,38 19 0,-38-19-1,-20 0 3,1 0-3,-1 0 0,0 0 4,1 0-5,-1 0 3,0 0-3,1 0 4,-1 0-3,39 0 0,39 0 2,0 0-3,-19 0 2,-20 0 0,-39 0 0,-19 0 2,-20 0-4,1 0 2,-1 0 1,1 0-1,-1 0-1,20 0 1,19 0 0,20 0 1,0 19-2,-20-19 1,0 20 0,-19-20 2,-19 0-4,-1 0 2,1 0 7,-1 19 4,20-19-11,0 0-3,19 20 4,0-20-1,1 19 0,-1-19 2,-39 0-4,1 0 2,-1 0 0</inkml:trace>
    </iact:actionData>
  </iact:action>
  <iact:action type="add" startTime="18708">
    <iact:property name="dataType"/>
    <iact:actionData xml:id="d1">
      <inkml:trace xmlns:inkml="http://www.w3.org/2003/InkML" xml:id="stk1" contextRef="#ctx0" brushRef="#br0">16111 5735 0,'19'-20'155,"20"1"-147,0 19 5,19 0-9,-19 0 3,19 0 0,1 0 2,-1 0-1,0 0 0,-19 19 0,-19 1 0,19-20 1,-20 0 6,0 0-7,1 19-2,-1-19 1,1 0 11,-1 0-2,1 0 8,-1 0-9,0 0 1,1 0 0,-1 0-8,1 0 57</inkml:trace>
    </iact:actionData>
  </iact:action>
  <iact:action type="add" startTime="25461">
    <iact:property name="dataType"/>
    <iact:actionData xml:id="d2">
      <inkml:trace xmlns:inkml="http://www.w3.org/2003/InkML" xml:id="stk2" contextRef="#ctx0" brushRef="#br0">17121 5676 0,'20'0'115,"19"-19"-98,77-1-11,1 1 2,58 0 1,0-1 0,-20 1-3,1-1 2,19 1 0,-59-1 0,1 1 0,-59 19 0,-19-19 0,0 19 0,-39-20 0,19 20 71,1 0-55</inkml:trace>
    </iact:actionData>
  </iact:action>
  <iact:action type="add" startTime="26268">
    <iact:property name="dataType"/>
    <iact:actionData xml:id="d3">
      <inkml:trace xmlns:inkml="http://www.w3.org/2003/InkML" xml:id="stk3" contextRef="#ctx0" brushRef="#br0">19084 5443 0,'20'0'127,"38"20"-119,39-1 4,0-19-9,0 19 4,-38 1 2,-1-1-2,0 1 1,-19-20-1,0 0 2,19 19-1,-38-19-1,19 20 5,19-20-9,-19 0 5,19 0-1,-19 0 3,0 0-4,19 0 3,0 0-1,-38 0 4,-1 0 49,1 0-46,-1 0 1</inkml:trace>
    </iact:actionData>
  </iact:action>
  <iact:action type="add" startTime="36402">
    <iact:property name="dataType"/>
    <iact:actionData xml:id="d4">
      <inkml:trace xmlns:inkml="http://www.w3.org/2003/InkML" xml:id="stk4" contextRef="#ctx0" brushRef="#br0">16072 7542 0,'39'0'147,"19"0"-138,-19 0-2,0 0 2,0 0 0,0 20-3,-1-20 2,1 19-1,0-19 2,-19 0 16,-1 0 69,0 0-77,1 0-3,-20 20-6,19-20 0,1 0-1,19 0 4,-20 0-5,1 0 18,-1 0 120,20 0-124,0 0-18,-20 0 119</inkml:trace>
    </iact:actionData>
  </iact:action>
  <iact:action type="add" startTime="41058">
    <iact:property name="dataType"/>
    <iact:actionData xml:id="d5">
      <inkml:trace xmlns:inkml="http://www.w3.org/2003/InkML" xml:id="stk5" contextRef="#ctx0" brushRef="#br0">13546 7484 0,'19'0'54,"0"0"-40,1 0-3,-1 0-4,20 0 0,-19 0 1,18 0-1,1 20 5,20-20-6,-1 0 1,0 0 1,39 0 2,-38 19-4,-20 0 1,-1 1 5,1-20-7,0 0 3,0 0 0,19 0 1,-19 0-2,-19 0 1,19 0 0,-1 19 0,21-19 0,-1 20 0,-19-20 2,19 19-6,-38-19 4,-1 0 0</inkml:trace>
    </iact:actionData>
  </iact:action>
  <iact:action type="add" startTime="42479">
    <iact:property name="dataType"/>
    <iact:actionData xml:id="d6">
      <inkml:trace xmlns:inkml="http://www.w3.org/2003/InkML" xml:id="stk6" contextRef="#ctx0" brushRef="#br0">12865 7504 0,'0'-20'524,"20"20"-509,-1 0 6,-19-19-12,20 19 555,38 0-555,-39 0 4,20 0-10,-19 0 3,-1 0 3,1 0 4,-1 0-3,0 0 16,1 0-11,-1-20-8,1 20 9,-1-19-8,20 19 6,-20 0 2,1 0 1,-1 0-1,1 0-9,-1 0 9</inkml:trace>
    </iact:actionData>
  </iact:action>
  <iact:action type="add" startTime="46877">
    <iact:property name="dataType"/>
    <iact:actionData xml:id="d7">
      <inkml:trace xmlns:inkml="http://www.w3.org/2003/InkML" xml:id="stk7" contextRef="#ctx0" brushRef="#br0">11330 7523 0,'0'-19'115,"58"-1"-108,1 20 2,-1 0-2,0 0 1,1 0 0,-21 0 0,21-19 1,-20-1-2,-20 20 2,1 0-1,-1 0 1,0 0 69,20-19-59,-19 19-15,-1 0 5,20-20-4,-20 20 8,1 0-8,-1 0 9</inkml:trace>
    </iact:actionData>
  </iact:action>
  <iact:action type="add" startTime="47778">
    <iact:property name="dataType"/>
    <iact:actionData xml:id="d8">
      <inkml:trace xmlns:inkml="http://www.w3.org/2003/InkML" xml:id="stk8" contextRef="#ctx0" brushRef="#br0">11971 6648 0,'39'-19'96,"0"-1"-87,0-18-3,19 38 4,-38-20-4,19-19 4,19 39-3,59-39-2,-1-19 6,20 0-6,-19 19 6,19-20-4,-20 21 4,20-21-7,-19 1 2,0 0 3,-59 19 1,-19 39 0,77-78 2,-77 59-4,20-20 1,-21 19 7,21-19-15,-20 20 7,-1-20-2,1 0 4,20 20-4,-20-1 2,-20 1 4,20-1-9,19 1 6,-19 0 3,0-1-5,0 1 1,0-1-3,19 1 4,0 19-2,-19-20-1,19 1 1,-19 0 2,20 19-1,-21-20 5,21 1-10,18-1 8,1 20-6,0-19 7,39-20-7,-1 19 5,-38 1-3,38 0 3,-18-1-4,38-19 0,-20 20 5,-38-1-6,39 20 4,-59 0-2,0-19 2,1-1-2,-21 1 1,1 19 0,0 0 0,19-19 0,-38-1 0,19 1 0,-20 19 2,-19-20-3,20 20-1,-1 0 3,0 0-3,1-19 4,19-1 3,-20 20 3,1 0-4,18 0-6,1-19 1,20 0 2,-1 19-2,20 0 2,-20 0 2,0-20-8,1 1 6,-1 19-1,-39-20 8,1 20 16,-1 0-14,1 0-13,-1 0 3,39 0 1,-38 0 8,-1 0 60,1 20-61,-1-20-8,20 0 0,-39 19 1,19-19-2,1 0 57,-1 0-48,1 0-6</inkml:trace>
    </iact:actionData>
  </iact:action>
  <iact:action type="add" startTime="49224">
    <iact:property name="dataType"/>
    <iact:actionData xml:id="d9">
      <inkml:trace xmlns:inkml="http://www.w3.org/2003/InkML" xml:id="stk9" contextRef="#ctx0" brushRef="#br0">17257 4860 0,'39'39'164,"0"-20"-158,-19 1 12,-20-1-10,19-19-2,-19 20 13,0-1 115,0 0-117,-19 1-11,-1-20 4,20 19-2,-19-19-2,-1 0 8,1 20 2,-1-20 8</inkml:trace>
    </iact:actionData>
  </iact:action>
  <iact:action type="add" startTime="50566">
    <iact:property name="dataType"/>
    <iact:actionData xml:id="d10">
      <inkml:trace xmlns:inkml="http://www.w3.org/2003/InkML" xml:id="stk10" contextRef="#ctx0" brushRef="#br0">13235 6901 0,'0'-19'109,"19"19"-101,20-39-1,0 0 9,0 19-5,19-19-8,-19 20 6,0-20 3,0 20-8,-1-1 4,1 20-1,-19-19 2,38-1 4,-39 1-10,1 19 6,19-19-2,0-1 6,-20 20-10,20-19 5,19-1-2,-19 1 2,0 19 3,0-20-4,0 1 1,19 19-1,-19-20 0,0 1 3,0 19-5,-1-19 7,1 19-7,20 0 3,-1-20 0,0 1-1,1-1 2,-1 20 0,20 0-2,38-19 1,-38 19 0,0 0 0,-1 0 0,40 0 4,-59 0-6,20 0 0,-20 0 2,-19 0 0,20 0 0,-1 0-1,0 0 2,0 19-1,20-19-2,-20 0 2,-19 0 0,20 0 3,-1 0-6,0 0 3,1 20 1,-1-20-3,-19 0 2,77 19 0,-38 1 1,19-20-1,0 19 0,1 0 0,18 1 0,1 19 0,-20-20 2,-39-19-4,-19 20 2,19-20 0,-19 0 0,-19 19 1,-1-19 0,20 0-1,0 20-2,-20-20 1,20 0 2,-19 19 1,-1-19-4,20 19 0,-20-19 2,1 20 0,19-1 0,-20-19 0,20 20-1,0-1 2,0 1 3,19-20-8,0 19 6,1 0-4,-1 1 2,-19-20 0,0 0 1,-20 19 0,0-19-2,-19 20 65,20-20-57,-20 19-7</inkml:trace>
    </iact:actionData>
  </iact:action>
  <iact:action type="add" startTime="51856">
    <iact:property name="dataType"/>
    <iact:actionData xml:id="d11">
      <inkml:trace xmlns:inkml="http://www.w3.org/2003/InkML" xml:id="stk11" contextRef="#ctx0" brushRef="#br0">17899 6648 0,'-20'0'15,"40"0"152,19 39-160,-20-19 1,20 18 3,0 21-6,0-20 3,0-20-1,-39 1 2,19-1-1,-19 0 182,-19-19-181,-20 20-2,19-1 1,-19-19 1,0 20-2,1-20 2,-1 19-2,19-19 2,1 20 183</inkml:trace>
    </iact:actionData>
  </iact:action>
  <iact:action type="add" startTime="63695">
    <iact:property name="dataType"/>
    <iact:actionData xml:id="d12">
      <inkml:trace xmlns:inkml="http://www.w3.org/2003/InkML" xml:id="stk12" contextRef="#ctx0" brushRef="#br0">19803 6901 0,'-58'-19'113,"-59"-59"-108,1 0 5,19 0-4,-1-19 2,1 0 0,19 19 0,-58-19 1,59 19-4,-1 0 3,0 40 0,20-21 1,0 20-2,-1-19 0,20 19 2,-19-19 0,0 0-2,-20-20 3,39 39-5,0 0 4,-19 0 2,39 20-6,-20-20 7,0 39-8,39-20 6,-19 1 13,-1 19-22</inkml:trace>
    </iact:actionData>
  </iact:action>
  <iact:action type="add" startTime="64745">
    <iact:property name="dataType"/>
    <iact:actionData xml:id="d13">
      <inkml:trace xmlns:inkml="http://www.w3.org/2003/InkML" xml:id="stk13" contextRef="#ctx0" brushRef="#br0">21222 6882 0,'-20'0'101,"-38"-39"-95,0 0 1,-39-39 2,-20 0 0,-19 20-2,-39 0 1,39-40-1,20 1 1,18 19 0,21 40 0,-1-21 3,39 40-6,0-20 6,-19 0-3,38 20-3,-18-1 4,-1 20-2,39-19 0,-39-1 1,0 20 1,-19-19-1,38-1 13,1 20-20,19-19 2,-20 19 8,1 0-6,-1-19 9,1-1-6,0 20 7,19-19 145,-20-1-144,1 1-8,19-1 2,-20 20-3,20-19-2,-19 0 3,19-1 8</inkml:trace>
    </iact:actionData>
  </iact:action>
  <iact:action type="add" startTime="67837">
    <iact:property name="dataType"/>
    <iact:actionData xml:id="d14">
      <inkml:trace xmlns:inkml="http://www.w3.org/2003/InkML" xml:id="stk14" contextRef="#ctx0" brushRef="#br0">18287 7523 0,'20'0'118,"77"0"-110,0 0-1,20 0 0,-20-19 2,20 19 0,-20 0-1,19 0-3,-57 0 6,-21 0-3,-18 0-2,-1 0 1</inkml:trace>
    </iact:actionData>
  </iact:action>
  <iact:action type="add" startTime="68948">
    <iact:property name="dataType"/>
    <iact:actionData xml:id="d15">
      <inkml:trace xmlns:inkml="http://www.w3.org/2003/InkML" xml:id="stk15" contextRef="#ctx0" brushRef="#br0">18190 9273 0,'20'0'103,"38"-20"-97,0 1 4,39 19-4,-38 0 2,57-20-1,-18 20 4,18 0-7,-19-19 6,39-1-3,-58 20 0,-20 0 1,40 0 0,-40 0 2,0 0-2,0-19-3,1 19 4,-1 0 1,-39-20-4,1 20 10,-20-19 167,19 0-176</inkml:trace>
    </iact:actionData>
  </iact:action>
  <iact:action type="add" startTime="72202">
    <iact:property name="dataType"/>
    <iact:actionData xml:id="d16">
      <inkml:trace xmlns:inkml="http://www.w3.org/2003/InkML" xml:id="stk16" contextRef="#ctx0" brushRef="#br0">13332 8476 0,'0'-20'39,"0"1"483,19 19-514,-19-20-1,20 1 8,-20-1-7,19 1 9,1-1-1,-20 1 1,19 0-11,0 19 3,-19-20-2,20 20 2,-20-19 0,19 19-3,-19-20 2,20 1 0,-1 19 1,-19-20-1,20 20 0,-20-19-1,19 19 4,-19-20-8,39 1 7,-20 0-4,1-1 6,-1 20-5,1-19 3,-1-1-6,-19 1 4,19 19 0,1-20-1,-1 1 9,1 0 0,-20-1-8,19 20 0,1 0 2,-1-19-2,0 19 6,-19-20-5,20 1 5,-1 19-5,1 0 6,-20-20-4,19 20-5,1 0 13,-1 0-17,-19-19 15,20 19 0,-1 0-2,0-20 9,1 20-16,-1-19 10,1 19-4,-1 0 2,1-19-6,-1 19 12,0 0-7,-19-20-6,39 20-1,-19 0 8,-1-19-7,1 19-3,-1 0 3,-19-20-4,39 20 5,-20 0 5,1-19-6,19 19-1,0 0 1,-1 0-3,21 0 4,-20 0-3,-1-20-1,1 20 4,0 0-3,-19 0 1,38-19 1,-39 19 0,1 0-3,-1 0 2,39-19 1,-38 19-1,19 0-2,-20 0 4,20 0-4,-19 0 4,-1 0-3,0 0 2,1 0 4,-1 0-2,1 0-6,19 0 12,-20 0-10,20 0 2,0 0 6,-20 0-5,20 0 4,-20 0-7,20 0 4,0 0-6,0 0 4,0 0-1,0 0 3,0 0-5,-20-20 3,1 20-3,18 0 4,-18 0-4,-1 0 2,20 0 0,-19 0 0,-1 0 0,0 0 0,20 0 0,-19 0 0,19 0 0,-20 0-2,0 0 2,20 0 2,-19 0-5,-1 0 13,1 0-11,-1 0 2,1 20-2,-1-20 2,20 0-1,0 0 0,19 0-1,-19 0 18,39 0-23,-40 0 6,1 0-3,0 0 5,19 0-2,-19 0-2,0 0 2,0 0 0,19 0 0,-19 0 1,20 0-2,-1 0 1,0 0 0,0 0 0,1 0-2,19 0 3,-40 19-2,21-19 3,-20 0-4,19 0 2,-19 0 0,0 19 0,-1-19 4,1 20-5,0-20-2,39 19 3,-20-19 0,-19 20-1,19-20 2,1 19-1,-20-19 0,-1 20-1,1-20 5,20 19-6,-40-19 2,0 19-1,1-19 3,-1 0-2,-19 20-2,39-20 4,-19 0 5,-1 19-8,1-19 1,-1 20 10,0-1-6,1 1 3,-1-20-6,-19 19-1,20-19 0,-20 20 2,19-1-3,1-19 8,-1 19-7,0 1 10,1-20-12,19 19 5,-20 1-5,1-1 3,-1 1-3,0-20 4,-19 19-3,20 0 1,-1-19-1,1 20 25,-1-1-2,-19 1-6,20-1-16,-1-19 0,0 20 16</inkml:trace>
    </iact:actionData>
  </iact:action>
  <iact:action type="add" startTime="75143">
    <iact:property name="dataType"/>
    <iact:actionData xml:id="d17">
      <inkml:trace xmlns:inkml="http://www.w3.org/2003/InkML" xml:id="stk17" contextRef="#ctx0" brushRef="#br0">18229 8281 0,'20'0'120,"18"0"-113,1 0 2,39 20-3,0-1 2,-1 0 0,-18-19 2,-1 20 1,0-1-8,-38 1 10,-1-20 76,1-20-73,-1 20-7,1-19-2,18-20 10,1 0-8,-19 0-2,-1 0 0,1-19 1,-1 19 0,-19 0 0,0 20 0,0-20 0,0 0-1,0 0 1,0 0 0,0 20-1,0-20 1,0 0 1,0 0-1,0 20 0,0-1 1,19 1-3,-19 0 10,0-1 1</inkml:trace>
    </iact:actionData>
  </iact:action>
  <iact:action type="add" startTime="78483">
    <iact:property name="dataType"/>
    <iact:actionData xml:id="d18">
      <inkml:trace xmlns:inkml="http://www.w3.org/2003/InkML" xml:id="stk18" contextRef="#ctx0" brushRef="#br0">14090 9039 0,'19'0'102,"1"0"-94,18 0 0,1-19 1,20 19-1,-21 0-1,21 0 1,-1 0 0,0 0 0,1 0-1,-1 0 0,0 0 2,-19 0-2,0 0 1,0 0 0,0 0 0,19 19 0,-39-19 0,20 20 0,0-20 0,20 0 0,-1 19 0,0 1 1,-19-1-2,0-19 2,0 0-2,-20 0 1,1 0 9,-1 0-2,0 0-4,1 0 2,19 0-4,-20 0 1,20 0-4,-19 0 5,-1 0-7,0 0 11,1 0 152</inkml:trace>
    </iact:actionData>
  </iact:action>
  <iact:action type="add" startTime="79381">
    <iact:property name="dataType"/>
    <iact:actionData xml:id="d19">
      <inkml:trace xmlns:inkml="http://www.w3.org/2003/InkML" xml:id="stk19" contextRef="#ctx0" brushRef="#br0">15275 8631 0,'39'-39'125,"78"20"-117,-1-1-1,40-57 4,-20 38-7,311-59 13,-272 79-6,0 0-6,-20-1 7,-19 1-8,-19-1 8,-20 1-8,0-1 4,-19 1-2,-20-1 4,0 20-4,1-19 4,-1 0-4,39-1 4,0 20-4,-19-19 2,39-1 0,-1 20 1,-57 0-2,-1 0 0,0-19 2,-19 19 0,0-20-2,19 20 2,0 0-2,20 0 3,0 0-4,39-19 2,-40 0 0,-18 19 0,-1-20 0,-19 20 0,19 0 0,-19-19 0,19 19 0,0 0 2,1 0-3,19 0 0,19-20-2,-20 20 4,40 0-2,-39-19 1,-39 19 2,0 0 0,19 0-5,-19 0 11,-20 0-8,20 0-1,19 0 4,1 0-3,-1 0-1,20 0 0,-20 0 4,0 0-5,1-20 1,-1 20 0,0 0 3,-19 0-4,0-19 3,0 19 0,19-20-2,0 20 1,1-19 0,-1 0 2,39-1-1,-39 1-5,1 19 5,-1-20 1,0 1-6,-19-1 6,19 20-4,-38-19 4,19-20-4,0 39 2,0-39 0,-1 20-1,-18-20 2,19 19-1,-20 1 0,39-39 0,-38 38 0,-1-19 2,20 20-2,0-20 0,0 0-2,-20 20 10,20-1-9,-19 20 18</inkml:trace>
    </iact:actionData>
  </iact:action>
  <iact:action type="add" startTime="81085">
    <iact:property name="dataType"/>
    <iact:actionData xml:id="d20">
      <inkml:trace xmlns:inkml="http://www.w3.org/2003/InkML" xml:id="stk20" contextRef="#ctx0" brushRef="#br0">19881 7387 0,'19'0'111,"59"0"-103,-39 19-1,39-19 2,-20 20-2,20 19 2,0 0 1,19-20-5,19 0 7,-57-19-9,-1 20 6,0-1 0,-19 1-2,19-20-1,-19 0 2,-19 19 0,19 1-1,-1-20 1,21 19 1,-20-19-1,19 0 0,0 20 0,-19-1 0,0 0 0,19-19 1,-38 20-2,-1-1 11,1-19-12,-1 0 3,0 20-2,20-20 1,-19 19-1,19 1 2,-1-1-2,21-19 2,-40 19-2,20 1 2,-20-20-1,20 19 0,-19 1 6,19-20-4,-20 19-1,20 1-4,19-1 6,-19-19-6,0 20 3,0-1 0,-20-19 0,1 0 10,-1 19 36,1-19-37,-20 20-9,19-1-1,0-19 10,1 20-10,-1-20 2,20 19-2,-19 1 2,18-20-2,21 19 2,-40 0-4,1-19 4,-20 20 206</inkml:trace>
    </iact:actionData>
  </iact:action>
  <iact:action type="add" startTime="82339">
    <iact:property name="dataType"/>
    <iact:actionData xml:id="d21">
      <inkml:trace xmlns:inkml="http://www.w3.org/2003/InkML" xml:id="stk21" contextRef="#ctx0" brushRef="#br0">22058 7484 0,'38'0'120,"1"20"-113,0 18-1,19-18 3,-19 19 0,0 19-2,20-19-1,-21 0 2,1-20 6,0 20-12,19 0 6,-19-20 0,0 20 3,0-19-4,19 19 1,-19 0-2,0-1 2,19-18 0,20 19-1,-39-20 2,-20-19-1,20 20 2,0-1-4,-19-19 2,-1 19 0,0-19 1,1 20-2,-1-20 3,1 19-5,-1-19 7,-19 20-8,20-20 8,-1 19 1,0 1 2,1-20-8,-1 19 9,20 1 0,0-1-7,-19 0 6</inkml:trace>
    </iact:actionData>
  </iact:action>
  <iact:action type="add" startTime="94149">
    <iact:property name="dataType"/>
    <iact:actionData xml:id="d22">
      <inkml:trace xmlns:inkml="http://www.w3.org/2003/InkML" xml:id="stk22" contextRef="#ctx0" brushRef="#br0">1594 4918 0,'0'0'2,"0"20"0,-20-20 4,1 0 51,-20 0-40,20-20-3,-1 20-6,20-19-1,-19 19 2,19-20 0,-20 20-1,1-19 1,-1-1-3,-18 1 2,18 0 0,-19-20 0,0 19-1,1 20 2,38-19-1,-20 19 0,1-20 3,19 1-6,-20 19 2,20-19 4,-19 19-5,19-20 0,-20 20 2,1-19 0,19-1 0,-20 1 2,20-20 5,0 19 1,0 1-7,0 0-4,0-20 4,0 19-2,0 1 2,0-20-1,0 0-1,0 0 2,20 20 0,-20-20 0,19 19-3,1 1 2,-1 0 8,1-1 0,-1 1 0,1 19-7,18-20-2,-18-19 3,19 39-5,0-19 4,19-1-3,-19 20 1,0-19 2,-1 19 1,1-19-5,20-1 4,-1 20-1,20-19 2,-20-1-4,0 20 3,1-19-2,-1 19 3,0 0-4,0 0 4,1 0-3,-20 0 1,0 0-1,-1 0 3,1 0-3,20 0 2,-1 19-3,0-19 2,-19 20 0,0-20-1,0 19 2,0 1-2,19-20 2,0 19-1,39 0-2,-38 1 2,18-1 4,-38-19-8,20 20 4,-40-20 9,-19 19-9,0 1 73,19-1-74,-19 20 1,0 0 1,0 0-2,0 0 3,0-20-5,0 20 7,0 19-6,0-38-1,0-1 4,0 1 0,0 18-3,0-18 11,0-1-2,0 1-8,0-1 3,0 1-3,0-1-1,-19 20 2,0-20 1,19 1-2,-20-20 6,20 19-9,-19-19 4,19 20 0,-20-20 0,1 19 0,19 1 8,-20-20-8,20 19 104,0 0-98</inkml:trace>
    </iact:actionData>
  </iact:action>
  <iact:action type="add" startTime="95828">
    <iact:property name="dataType"/>
    <iact:actionData xml:id="d23">
      <inkml:trace xmlns:inkml="http://www.w3.org/2003/InkML" xml:id="stk23" contextRef="#ctx0" brushRef="#br0">4217 4938 0,'39'-20'85,"19"20"-73,-19-19-7,0-1 2,0 20 0,0-19 9,19 19-15,-19 0 6,19 0 3,-19 0 6,-19 0-9,-1 0 10,1 0-1,-1 0-9,20 0 1,0 0 1,19 0-3,0 0 3,-19 0-3,0 0 3,-19 0 6,18 0 41,1 0-46,20 19-4,-21-19 2,-18 20 0,38-20 2,0 0-4,20 0 1,39 19 2,-20-19 0,-39 20-2,1-1 0,-1-19 2,-39 0 7</inkml:trace>
    </iact:actionData>
  </iact:action>
  <iact:action type="add" startTime="107548">
    <iact:property name="dataType"/>
    <iact:actionData xml:id="d24">
      <inkml:trace xmlns:inkml="http://www.w3.org/2003/InkML" xml:id="stk24" contextRef="#ctx0" brushRef="#br0">8337 7523 0,'0'-19'64,"20"-1"-53,38 1 2,-19-1-7,0 1 2,0 19 1,-1-20 1,21 20-5,-1 0 4,0 0-6,1 0 6,-40 0-1,1 0 0,18 0 0,1 0 0,20 0 0,-1 0 0,20 0 2,-1 20-4,-18-20 2,-1 0 0,0 0 0,-19 0 0,19 0 0,-38 0-1,19 0 3,-20 0 5,39 0-5,-38 0 4,19 0-8,-20 0 10,1 0 48,-1 0-48</inkml:trace>
    </iact:actionData>
  </iact:action>
  <iact:action type="add" startTime="109095">
    <iact:property name="dataType"/>
    <iact:actionData xml:id="d25">
      <inkml:trace xmlns:inkml="http://www.w3.org/2003/InkML" xml:id="stk25" contextRef="#ctx0" brushRef="#br0">4101 8592 0,'58'0'78,"59"0"-72,38 0 3,1 0-2,-20 20 1,0-20 0,-20 19 0,-57 0 2,-40-19-2,0 20-2</inkml:trace>
    </iact:actionData>
  </iact:action>
  <iact:action type="add" startTime="110249">
    <iact:property name="dataType"/>
    <iact:actionData xml:id="d26">
      <inkml:trace xmlns:inkml="http://www.w3.org/2003/InkML" xml:id="stk26" contextRef="#ctx0" brushRef="#br0">5422 8650 0,'20'-19'105,"19"0"-96,38-1-3,40 1 7,-39 19-10,-20 0 5,-19 0 2,0 0-4,-1 0 2,1 0-1,-19-20 1,-1 20 1,1 0-1,-1 0 2,-19-19-5,20 19 98,-1 0-70,-19-20-26,39 20 2,-20 0-2,1-19 2,19 19-2,-20 0 10,-19-19 110,19 19-113,-19-20 2</inkml:trace>
    </iact:actionData>
  </iact:action>
  <iact:action type="add" startTime="114855">
    <iact:property name="dataType"/>
    <iact:actionData xml:id="d27">
      <inkml:trace xmlns:inkml="http://www.w3.org/2003/InkML" xml:id="stk27" contextRef="#ctx0" brushRef="#br0">1225 10011 0,'0'-19'122,"58"19"-117,-19 0 3,-20-20-2,20 20 0,-20-19 5,20 19-1,-19 0-7,-1-20 6,20 20-3,-20-19 3,40 19-3,-1-19 2,20-1 0,38 1 0,-18-1 3,18 20-6,-38 0 4,-20 0 1,1 0-3,-21 0-1,-18 0 4,-1 0-1,1 0 5,19-19 6,-1 19-15,1 0 1,0-20 3,-19 20-1,-1 0 8,0 0 38,1-19-37,19-1-10,0 20 1,-20 0-1,0 0 2</inkml:trace>
    </iact:actionData>
  </iact:action>
  <iact:action type="add" startTime="119383">
    <iact:property name="dataType"/>
    <iact:actionData xml:id="d28">
      <inkml:trace xmlns:inkml="http://www.w3.org/2003/InkML" xml:id="stk28" contextRef="#ctx0" brushRef="#br0">1341 12305 0,'39'-19'106,"58"-1"-104,39 1 7,20-1 4,19 1-10,19-20 9,-39 19-9,-19 20 7,-38 0-2,-1-19-3,-39 19 5,-19-19-3,-20 19 3,1 0-3</inkml:trace>
    </iact:actionData>
  </iact:action>
  <iact:action type="add" startTime="147778">
    <iact:property name="dataType"/>
    <iact:actionData xml:id="d29">
      <inkml:trace xmlns:inkml="http://www.w3.org/2003/InkML" xml:id="stk29" contextRef="#ctx0" brushRef="#br0">4703 7387 0,'39'0'382,"-20"-19"-376,1 19 3,-1 0 5,1 0 3,-1 0-11,1 0 12,-1 0-2,1 0-1,-1 0-7,0 0 1,1 0 6,-1 0 2,1 0-10,-1-20 9,1 1-2,-1 19 2,0 0-7,1-20 6,-1 20 1,20-19-9,-19 19 3,18-20-3,1 20 0,-19 0 2,-1 0-1,1 0 0,-1-19 16,0 19-17,-19-20 4,20 20-6,-1 0 3,20 0 9,-19-19-7,-1 19-5,1 0 4,18 0 4,-18 0 5,-1 0-11,-19-19 1,20 19 0,-1 0 1,1 0-1,-1 0 0,20 0 0,0 0-1,0 0 6,-1 0-8,21 19 3,-1 0-2,0-19 3,1 20 1,-20-20-3,-20 0 8,0 0-8,1 0 12,-1 19-3,1-19-1,-1 0-7,1 0 6,-1 0 3,0 0 6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0" timeString="2020-12-14T10:13:53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45">
    <iact:property name="dataType"/>
    <iact:actionData xml:id="d0">
      <inkml:trace xmlns:inkml="http://www.w3.org/2003/InkML" xml:id="stk0" contextRef="#ctx0" brushRef="#br0">3537 4782 0,'0'-19'106,"0"-1"-96,20 1-2,38-1 0,-39 20 1,1-19-3,19 19 2,-1 0 7,-18-19-2,38 19-6,1 0-2,-1 0 4,0-20-2,0 1 1,1-1 0,-1 20 2,0 0-4,1-19 2,-21-1 2,1 20-4,0 0 3,20 0-2,-40 0 3,20 0-4,0 0 2,19 0 0,-19 0 1,19 0-2,0 0 2,98 0 4,-98 0-5,1 0 0,-1 0 0,-39 0 2,1 0-4,-1 0 2,20 0 0,0 0 0,0 0 0,19 0 9,20 0-16,58-19 6,0 19 0,0-20 1,0 20 0,-58-19 3,-39 19-6,-20 0 3,0-19 0,1 19 3,19 0-6,19 0 3,-19 0 0,19 0 3,59 0-6,-1 0 4,20 0-3,-19 19 3,-59-19-2,-19 0 0,-19 0 1,-1 0 0,20 0 8,-20 0-8,1 0 2,19 0-2,19 0-2,20 19 2,-20-19-1,-19 0 2,0 20-1,-20-20 0,1 0 0,-1 0 16,0 0-7,1 0-8,-1 0-3,1 0 10,-1 0 0,1 0-2</inkml:trace>
    </iact:actionData>
  </iact:action>
  <iact:action type="add" startTime="4015">
    <iact:property name="dataType"/>
    <iact:actionData xml:id="d1">
      <inkml:trace xmlns:inkml="http://www.w3.org/2003/InkML" xml:id="stk1" contextRef="#ctx0" brushRef="#br0">4664 5676 0,'20'0'235,"-1"0"-222,1 0 19,-1 0-16,0 0 0,1 0-9,-1 0 9,1 0 0,-20-19-8,19 19 0,20 0 2,-19 0-3,18 0 1,1 0 0,-19 0 7</inkml:trace>
    </iact:actionData>
  </iact:action>
  <iact:action type="add" startTime="13863">
    <iact:property name="dataType"/>
    <iact:actionData xml:id="d2">
      <inkml:trace xmlns:inkml="http://www.w3.org/2003/InkML" xml:id="stk2" contextRef="#ctx0" brushRef="#br0">17083 4413 0,'0'-20'158,"19"20"-150,-19-19 0,39 19 0,0 0-1,0 0 2,-1 0-2,1 0 1,0 0 1,19 0-2,-19 0 0,0-20 2,19 20 1,-19-19-6,0 19 4,0 0 1,0 0 0,0 0-1,-20 0 0,1 0-2,19 0 3,-1 0-2,-18 0 1,-1 0 0,20 0 1,-19 0 7,-1 0-9,-19-19 1,19 19 0,20-20 2,0 20-3,0 0 0,0 0 2,0 0-2,-20 0 2,1 0-4,-1 0 11,1 0-8,-1 0 9,0 0-10,1 0 9,-1 0 0,1-19 0,-1 19-8,1 0 0,-1 0 8,0 0-8,1 0 16,-1 0-7,1 0-2</inkml:trace>
    </iact:actionData>
  </iact:action>
  <iact:action type="add" startTime="22496">
    <iact:property name="dataType"/>
    <iact:actionData xml:id="d3">
      <inkml:trace xmlns:inkml="http://www.w3.org/2003/InkML" xml:id="stk3" contextRef="#ctx0" brushRef="#br0">15975 4374 0,'19'19'330,"1"1"-313,-1-20-4,1 0 12,-1 0-10,0 0 2,1 0-2,-1 19-4,1-19-6,-1 0 11,1 0-8,-1 20 1,0-20-4,1 0 4,-1 0-2,1 0 1,19 0 8,-20 0 2,20 0-12,-20 0 1,20 0 2,0 0 1,0 0 0,19 0-4,-38 0 10,19 0-9,-39 19 0,19-19 2,0 0 6,1 0 1,-1 20-8,1-20 10,-1 0-4,1 0 2,-1 0-10,0 0 18,1 0-6,-1 0-4</inkml:trace>
    </iact:actionData>
  </iact:action>
  <iact:action type="add" startTime="31383">
    <iact:property name="dataType"/>
    <iact:actionData xml:id="d4">
      <inkml:trace xmlns:inkml="http://www.w3.org/2003/InkML" xml:id="stk4" contextRef="#ctx0" brushRef="#br0">14148 6959 0,'0'-19'129,"19"19"-115,1-20-6,38 1 2,-19 0-4,19 19 4,-19 0-4,0-20 5,0 20-7,-20 0 4,1 0-2,-20-19 4,19 19 117,1-20-111,-1 20 0,1 0-8,-1 0 9,0 0-4,1 0 14,-1-19 43,20 19-63,0 0 1,0 0 0,-20 0 8,1 0 34,-1 0 146</inkml:trace>
    </iact:actionData>
  </iact:action>
  <iact:action type="add" startTime="38953">
    <iact:property name="dataType"/>
    <iact:actionData xml:id="d5">
      <inkml:trace xmlns:inkml="http://www.w3.org/2003/InkML" xml:id="stk5" contextRef="#ctx0" brushRef="#br0">17724 4374 0,'0'39'148,"-20"19"-138,20-19-4,-19-20 5,0 20-6,-1 20 2,20-40 1,-19 1 3,-1 18-4,20 1-1,-39-19 6,20 38-7,-20-39 2,20 20 2,-1 0 1,1-19 4,-1-1-7,1 20 7,-1-20-6,-18 20 0,18 0 0,20-19 0,-19 18 0,-1-18 0,-19 19 0,39-20 0,-38 1 1,18 19-2,-19 19 1,0-19 1,20-20-2,-20 20 1,0-19 8,39-1-8,-39 0 0,20 20 8,-1-19-8,1 19 4,0-39-8,19 19 4,-39 0 1,39 1-2,-20-20 2,20 19-4,-19-19 3,19 20 3,-20-20-7,20 19 5,-19 1 1,0-20-2,-1 19-2,1 1 10,-1-20-6,20 19 4,-19-19-6,19 19 0,-20 1 16,1-1-5,0-19-14,19 20 3,-20-1 0,1 1 9,-1-1-2,1-19 23,19 19-22,-20 1-9,1-1 27,-20 20 365,20-19-378</inkml:trace>
    </iact:actionData>
  </iact:action>
  <iact:action type="add" startTime="43672">
    <iact:property name="dataType"/>
    <iact:actionData xml:id="d6">
      <inkml:trace xmlns:inkml="http://www.w3.org/2003/InkML" xml:id="stk6" contextRef="#ctx0" brushRef="#br0">14731 6687 0,'0'-19'213,"19"19"-208,-19-20 7,20 20-7,-1 0 11,1 0 8,19 0-8,-1 0-9,1-19 4,20 19-4,-1 0 1,0 0-1,1 0 0,-21 0 0,-18-20 3,-1 20-3,1 0 1,-1 0 0,1 0 0,18 0 0,1 0 0,0 0 0,0 0 0,-19 0 7</inkml:trace>
    </iact:actionData>
  </iact:action>
  <iact:action type="add" startTime="45703">
    <iact:property name="dataType"/>
    <iact:actionData xml:id="d7">
      <inkml:trace xmlns:inkml="http://www.w3.org/2003/InkML" xml:id="stk7" contextRef="#ctx0" brushRef="#br0">15217 5832 0,'19'-39'125,"1"20"-119,-1-20 2,20 19 2,0-19-4,-20 20 5,1-20-6,-1 39 2,1-19 5,19-1-7,-1 1 11,-18 19 14,77-59-29,-58 59 6,39-19 2,-20 19-2,0-19 1,-19-1 0,0 20 0,0 0 2,19-19-4,0-1 1,1 20 4,18 0-5,1 0 2,19-19 0,-19 19 3,0-20-6,0 20 3,-20 0 0,0 0 1,0 0-2,1 0 1,-1 0 0,-19 0 2,19 0-4,-38 0 4,19 0-4,-20 0-1,20 20 7,0-20-5,19 0-1,0 19 2,20-19 0,-20 0 2,1 0-4,-21 20 1,1-20 2,-19 0 7,-20 19-9,19-19 3,1 0 6,-1 20-10,1-1 4,18 0 5,-18-19 2,-20 20-10,19-20 1,-19 19-1,20 1 3,-1-1-1,39 1-1,-38-1 2,19 20-7,0-20 9,19 1-6,-19 19 5,-20-20-8,20 1 9,0-1-9,-20 0 8,20 1-6,-19-1 8,-1-19-9,-19 20 3,20-20 2,-20 19 6</inkml:trace>
    </iact:actionData>
  </iact:action>
  <iact:action type="add" startTime="46905">
    <iact:property name="dataType"/>
    <iact:actionData xml:id="d8">
      <inkml:trace xmlns:inkml="http://www.w3.org/2003/InkML" xml:id="stk8" contextRef="#ctx0" brushRef="#br0">18249 5521 0,'19'0'98,"0"0"-92,-19 19 10,20 20-9,-20-19 2,19 18-2,1-18 1,-1 19 0,-19 0 0,20-20-2,-20 1 10,19-1 2,0-19-7,-19 19-8,0 1 11,20-20-2,-20 19-4,0 1 236,0-1-236,-39 1 0,-19-1 2,19 20 1,-19-20-8,-1 1 5,1 19 0,0-20 0,38-19 0,1 0 8,-1 0 1</inkml:trace>
    </iact:actionData>
  </iact:action>
  <iact:action type="add" startTime="54943">
    <iact:property name="dataType"/>
    <iact:actionData xml:id="d9">
      <inkml:trace xmlns:inkml="http://www.w3.org/2003/InkML" xml:id="stk9" contextRef="#ctx0" brushRef="#br0">18365 6745 0,'39'-19'101,"19"0"-94,20-1 3,39 1-5,-20 19 3,0 0 0,-39 0 2,1 0-4,-1 0 4,-39 19 4,1-19 1,-1 0 4</inkml:trace>
    </iact:actionData>
  </iact:action>
  <iact:action type="add" startTime="59659">
    <iact:property name="dataType"/>
    <iact:actionData xml:id="d10">
      <inkml:trace xmlns:inkml="http://www.w3.org/2003/InkML" xml:id="stk10" contextRef="#ctx0" brushRef="#br0">19531 6201 0,'0'-19'130,"-19"-20"-125,19 0 5,-20-19 0,1 19-5,19 0 2,-39 0 3,20 20-4,-20-20 4,19 0-4,-38 0 2,39 20-2,-20-1 4,0 1-4,-20-1 4,21 20-4,18-19 2,-19-1 1,0 20 14,-58-39-21,58 20 4,1 19 3,-1 0 0,-20-19-1,1-1 0,0 20 0,19-19 2,-19 19-4,19-20 0,-20 20 5,1-19-6,0-1 6,0 20-6,-1-19 7,1 19-8,-20-19 7,39-1-5,0 20 2,-19-19 0,0 19-1,0-20-1,-1 1 2,20 19 0,-19-20 1,39 20-1,-20-19 2,19 19-5,1-20 2,-1 20 12,1-19-12,0 19 2,-1-19-2,-19-1 2,0 20-3,1-19 2,-1-1 1,0 1-2,0-20 6,-19 19-10,19-18 5,19 38 0,-18-39 1,18 19-2,1 20 1,-1-19 0,-19-1 8,39 1-10,-19 19 3,19-19-3,-20 19 3,1-20 1,0 1 6,19-1-10,-20 1 2,1-20 0,-1 0 1,1 0-2,-1-19 1,1 19 0,-20-19 0,39 19 0,-19 0 0,-1 0 0,1 0 0,19 0 0,-20 0 0,1 20 0,0-1 8,19 1-6,-20 0 12,1 19 153,19 19-168,-20 20 6,1 0-8,19-20 2,0 20 0,-20-19 2,20-1 6,0 0-7,0 1-2,0-1 10,0 1 0,0-1 0,0 1-8,0-1 16,0 1-8,0-1 0,-19 0-7</inkml:trace>
    </iact:actionData>
  </iact:action>
  <iact:action type="add" startTime="61373">
    <iact:property name="dataType"/>
    <iact:actionData xml:id="d11">
      <inkml:trace xmlns:inkml="http://www.w3.org/2003/InkML" xml:id="stk11" contextRef="#ctx0" brushRef="#br0">16733 4354 0,'19'0'186,"-19"20"-183,20-1 6,-1 1 6,0-20-5,-19 19-3,20-19 1,-20 20 9,19-20-11,-19 19 2,20-19 0,-1 0 0,-19 20 8,20-20-9,-1 0 10</inkml:trace>
    </iact:actionData>
  </iact:action>
  <iact:action type="add" startTime="74275">
    <iact:property name="dataType"/>
    <iact:actionData xml:id="d12">
      <inkml:trace xmlns:inkml="http://www.w3.org/2003/InkML" xml:id="stk12" contextRef="#ctx0" brushRef="#br0">15606 9000 0,'0'-19'148,"19"19"-126,-19-20-14,19 1 25,20 0-19,-19 19-6,19 0 0,-20 0 0,0-20 0,1 20 1,-1-19-2,1 19 9,-1 0 0,1 0 9,-1 0-19,0 0 1,20 0 2,-19-20-1,-1 20 0,1 0 7</inkml:trace>
    </iact:actionData>
  </iact:action>
  <iact:action type="add" startTime="75836">
    <iact:property name="dataType"/>
    <iact:actionData xml:id="d13">
      <inkml:trace xmlns:inkml="http://www.w3.org/2003/InkML" xml:id="stk13" contextRef="#ctx0" brushRef="#br0">16325 8767 0,'38'0'143,"1"20"-136,-19-20 8,-20 19-4,19-19-8,1 0 12,-1 0 52,0 0 27,20 0-87,-19 0 10</inkml:trace>
    </iact:actionData>
  </iact:action>
  <iact:action type="add" startTime="76639">
    <iact:property name="dataType"/>
    <iact:actionData xml:id="d14">
      <inkml:trace xmlns:inkml="http://www.w3.org/2003/InkML" xml:id="stk14" contextRef="#ctx0" brushRef="#br0">16985 8748 0,'0'-20'78,"98"20"-75,-21 0 5,-18 20 1,-21-20 0,21 19-3,-40-19 3,1 0 6,-1 0-7,0 0 16,1 0 118</inkml:trace>
    </iact:actionData>
  </iact:action>
  <iact:action type="add" startTime="78372">
    <iact:property name="dataType"/>
    <iact:actionData xml:id="d15">
      <inkml:trace xmlns:inkml="http://www.w3.org/2003/InkML" xml:id="stk15" contextRef="#ctx0" brushRef="#br0">16538 8126 0,'0'-20'151,"20"1"-145,-1-1 2,-19 1 3,20 19-4,-20-20-1,19 20 4,1-19-1,-1 0 5,20-1-7,0 20 2,0-19-4,-1-1 6,21 1-1,-20 19-4,-1-20 3,1 1-5,0-1 8,-19 20-5,19-19 7,-20 19 2,0-19-4,20-1-8,0 20 6,0-19-4,0-1 4,0 1-4,0 19 4,19-20-4,0 1 4,0 0-4,1 19 3,-20 0-2,0 0 3,-1 0-4,-18 0 4,-20-20-7,19 20 8,1 0-5,-1 0 10,20 0 0,0 20-6,0-1-4,-20-19 4,1 19-4,-1 1 7,0-20-9,1 19 7,-1 1 2,1-20-6,-20 19 2,19 1-2,20-20 3,-39 19-4,39 0 4,-20 1 5,1-20 17,-1 19-11,1-19-12,-1 20 9,-19-1-13,20-19 11,-1 20 1,0-20-8,1 0 7,19 19-8,0-19-2,-1 20 2,-18-20 0</inkml:trace>
    </iact:actionData>
  </iact:action>
  <iact:action type="add" startTime="79516">
    <iact:property name="dataType"/>
    <iact:actionData xml:id="d16">
      <inkml:trace xmlns:inkml="http://www.w3.org/2003/InkML" xml:id="stk16" contextRef="#ctx0" brushRef="#br0">18287 7776 0,'20'0'166,"-1"19"-159,20 1 0,-19-1 1,-1 0 1,-19 1 8,19-20-3,-19 19 1207,20-19-1214,-1 20 3,-19-1-1,20-19-4,-20 20 11,0-1 222,-39 1-230,0-20 0,0 19 0,0 0 0,0 1 0,20-20 0,19 19 0,-19-19 1,-1 20 70,1-20-70,-1 19 4,20 1-3,-19-20-7,-20 19 50,0-19-46,20 0 0</inkml:trace>
    </iact:actionData>
  </iact:action>
  <iact:action type="add" startTime="81931">
    <iact:property name="dataType"/>
    <iact:actionData xml:id="d17">
      <inkml:trace xmlns:inkml="http://www.w3.org/2003/InkML" xml:id="stk17" contextRef="#ctx0" brushRef="#br0">17413 8242 0,'39'-19'139,"19"-20"-133,-19 0 6,0 20-8,0-20 4,19 39 3,-19-39-5,0 39 1,0-20 3,-1 1-6,1 0 8,0 19-8,-19-20 4,18 1 1,-18 19-2,19-20 1,0 1 0,0-1 0,-1 20 0,1-19 0,0-1 3,19 20-6,1-19 5,-20 19-4,-1 0 4,1 0-4,20 0 2,-21-19 0,21 19 0,-1-20 0,-38 20 2,-1 0-4,0 0 5,20-19-6,0 19 6,0 0-6,0 0 1,0 0 3,19-20 0,0 20-2,1 0 0,-1 0 2,0 0-1,1 0 0,-21 0-1,-18 0 10,-1 0-1,1 0-9,-1 0 10,20 0-8,-20 0-3,20 0 2,0 0 1,-19 0-2,-1 0 5,0 0-8,1 0 12,-1 0-7,20 0-2,0 0 1,0 0 1,0 0-4,19 0 5,-38 0-4,-1 0 4,0 0-4,20 20 2,-19-20 0,-1 0 3,20 0-6,-20 19 7,20 1-6,0-20 0,0 0 2,19 19 0,-19 0 0,-19-19 4,-1 0-8,20 0 4,-20 20 0,20-1 2,20 1-1,-1-20-2,0 19 2,-38-19-3,-1 20 1,20-20 1,19 19 3,-19-19-3,0 0-5,0 20 7,0-20-4,19 19 2,-39-19 3,20 0-6,-19 0 11,-1 0-8,1 19 8,-1-19 2,0 0 4,1 0-12,-1 0-4,1 20 17,19-20-22,-1 0 8,-18 0-1,-1 0 2,40 0-5,-20 0 3,-1 0 2,-18 0-4,19 0 2,-20 0 0,1 0 7,-1 0 64,0 0-71,-38 0 121,0 0-124,-1 0 3</inkml:trace>
    </iact:actionData>
  </iact:action>
  <iact:action type="add" startTime="83450">
    <iact:property name="dataType"/>
    <iact:actionData xml:id="d18">
      <inkml:trace xmlns:inkml="http://www.w3.org/2003/InkML" xml:id="stk18" contextRef="#ctx0" brushRef="#br0">21319 7873 0,'20'39'140,"57"39"-131,20-40-1,-38 21 2,-1-20-4,0-20 2,-58 0 0,20-19-1,-20 20 183,-59-1-174,1 1-9,0-1 2,-20-19-1,39 20 4,-19-20-8,19 19 3,20-19 2,-1 20 2</inkml:trace>
    </iact:actionData>
  </iact:action>
  <iact:action type="add" startTime="89875">
    <iact:property name="dataType"/>
    <iact:actionData xml:id="d19">
      <inkml:trace xmlns:inkml="http://www.w3.org/2003/InkML" xml:id="stk19" contextRef="#ctx0" brushRef="#br0">18287 8845 0,'0'-20'97,"39"20"-84,58 0-6,39 0 1,-38 0-2,-21 0 4,-38 20-3,0-20 0</inkml:trace>
    </iact:actionData>
  </iact:action>
  <iact:action type="add" startTime="90908">
    <iact:property name="dataType"/>
    <iact:actionData xml:id="d20">
      <inkml:trace xmlns:inkml="http://www.w3.org/2003/InkML" xml:id="stk20" contextRef="#ctx0" brushRef="#br0">21611 8767 0,'0'0'1,"19"0"3,0 0 11,1 0 16,19 0-15,-20 0-6,20 0-5,0 0 4,19-19 0,1 19-3,-21 0 2,21 0 2,-40 0 6,1 0 55</inkml:trace>
    </iact:actionData>
  </iact:action>
  <iact:action type="add" startTime="92699">
    <iact:property name="dataType"/>
    <iact:actionData xml:id="d21">
      <inkml:trace xmlns:inkml="http://www.w3.org/2003/InkML" xml:id="stk21" contextRef="#ctx0" brushRef="#br0">19026 8903 0,'0'-19'189,"19"-1"-173,1 20-9,-20-19 0,19 19 1,1 0 0,-1 0 8,0-20 0,1 20-7,-1 0-2,20 0 3,-19 0-4,-1 0 2,20 0 0,0-19 1,19 19-4,-19 0 3,-20 0 2,1 0-4,-1 0 10,1 0 129,-1 0-129</inkml:trace>
    </iact:actionData>
  </iact:action>
  <iact:action type="add" startTime="94187">
    <iact:property name="dataType"/>
    <iact:actionData xml:id="d22">
      <inkml:trace xmlns:inkml="http://www.w3.org/2003/InkML" xml:id="stk22" contextRef="#ctx0" brushRef="#br0">22310 8884 0,'39'0'96,"19"0"-87,1 0-3,-1 0 2,0 0 0,-19 0 2,0 0-4,19 0 4</inkml:trace>
    </iact:actionData>
  </iact:action>
  <iact:action type="add" startTime="96124">
    <iact:property name="dataType"/>
    <iact:actionData xml:id="d23">
      <inkml:trace xmlns:inkml="http://www.w3.org/2003/InkML" xml:id="stk23" contextRef="#ctx0" brushRef="#br0">18948 6687 0,'-39'0'81,"0"0"-75,1 0 1,-1 0 3,-39 0-3,39 0 0,0 0 1,0 0 0,39-19-3,-39 19 4,20 0 9,0 0-4,-1 0-6,1-20 8,-1 20 1,20-19-1,-19 19-9,-1 0 1,1-20 8,19 1-8,-19 19 0,-1-39 1,1 39-2,19-19 3,-39 19-4,19-20 3,20 1-1,-19 19 15,19-20-17,-19 20 2,19-19 26,-20 19-28,20-20 2,0 1 0,0 0 1,0-20-2,0 19 1,0-19 1,0 0-1,0 20-1,0 0 1,20-20 0,-20 0 0,19 0 0,0 0 0,1 0 3,-20 20-6,19-1 3,1-19 0,-20 20 0,19 0 3,1 19-6,-20-20 3,19 20 2,0-19 4,1 19-8,-1-20 2,40 20 0,-59-19 0,38 19 0,-18 0 0,-1 0-1,-19-20 2,20 20 1,19 0-4,-20-19 4,1 19 0,18 0-6,1 0 5,20 0 0,-21 0-3,-18 0 2,-1 0 8,1 0 50,-1 0-54,1 0-4,-1 19 114,-19 1-116,19 19 2,-19-20 0,0 20 0,20 0 0,-20 19 0,0-19 0,19 0-1,-19 0 2,0 0-1,0 0 0,20-1 2,-1-18-6,-19-1 6,0 1 4,0-1 3,20 1-2,-20-1-7,19 1 0,-19-1 9,0 0-10,19-19 1,-19 20-1,0-1 106,-19 1-99,-39-1-6,-1 1 0,-18-20 0,18 19 0,21 1-1,-1-1 3,19-19-3</inkml:trace>
    </iact:actionData>
  </iact:action>
  <iact:action type="add" startTime="98153">
    <iact:property name="dataType"/>
    <iact:actionData xml:id="d24">
      <inkml:trace xmlns:inkml="http://www.w3.org/2003/InkML" xml:id="stk24" contextRef="#ctx0" brushRef="#br0">19356 6901 0,'39'0'105,"0"-19"-99,0 19 2,0 0 0,-39-20 2,19 20 5,20 0 215,0 0-223,0 0 2,-20 20 2,40-1-7,18 0 5,-18-19-1,-1 20-2,-19-1 3,-20 1-2,1-20 1</inkml:trace>
    </iact:actionData>
  </iact:action>
  <iact:action type="add" startTime="103566">
    <iact:property name="dataType"/>
    <iact:actionData xml:id="d25">
      <inkml:trace xmlns:inkml="http://www.w3.org/2003/InkML" xml:id="stk25" contextRef="#ctx0" brushRef="#br0">19706 6959 0,'0'0'1,"-19"0"13,-1 20-9,1-1 12,19 1-9,-20-1-1,1 20 9,19 0-7,-20 39-2,1-40 2,0 21-2,19-20-1,-20 19 2,20 0 1,0 1 0,0 18-2,0 21 0,0 18 2,0-19-2,-19 20 2,-1-59 0,20 1-3,0-1 3,-19-39-2,-1 40 0,20-40 11,0-38 107</inkml:trace>
    </iact:actionData>
  </iact:action>
  <iact:action type="add" startTime="104238">
    <iact:property name="dataType"/>
    <iact:actionData xml:id="d26">
      <inkml:trace xmlns:inkml="http://www.w3.org/2003/InkML" xml:id="stk26" contextRef="#ctx0" brushRef="#br0">19803 7231 0,'0'-19'47,"20"19"-23,38 0-9,59 19-6,38 20-2,39 20 2,1-1-2,-40 20 1,40-20-2,-79 0 2,-38-19 0,-20-39 2,20 39-4,-20 0 4,1-39-5,-21 39 4,21 0-1,18-20 4,-18 20-8,-1-20 4,0 1 2,1-1-4,-21 1 2,1-1 0,0 20 4,0-39-8,19 20 4,-38-1 0,-1 0 4,1-19-6,-1 0 3,-19 20-4,20-20 5,-1 19 11,0-19-6,1 20 10,-1-20-18,1 0 9,-1 0 1,-19 19-8,20 1-2,-1-20 1,0 19-1,1 0 9,-1 1-8,1-20 144</inkml:trace>
    </iact:actionData>
  </iact:action>
  <iact:action type="add" startTime="109736">
    <iact:property name="dataType"/>
    <iact:actionData xml:id="d27">
      <inkml:trace xmlns:inkml="http://www.w3.org/2003/InkML" xml:id="stk27" contextRef="#ctx0" brushRef="#br0">5306 4743 0,'97'0'135,"0"0"-129,39 0 1,0-19 7,-39 19-9,20 0 4,-20 0-5,-39 0 5,-19 0-1,-19 0 19,-1 0-25,0 0 16,1 0-11,19 0 4,0 0-6,19 0 3,0 0-1,-19 0 2,-19 0-1,-1 0 87</inkml:trace>
    </iact:actionData>
  </iact:action>
  <iact:action type="add" startTime="112767">
    <iact:property name="dataType"/>
    <iact:actionData xml:id="d28">
      <inkml:trace xmlns:inkml="http://www.w3.org/2003/InkML" xml:id="stk28" contextRef="#ctx0" brushRef="#br0">15061 6648 0,'-19'0'79,"0"0"-57,-1 0-16,1 0 12,-1 0-4,1 0 2,-1 0-8,1 0 16,-1-19-6,-18-1-3,38 1-7,-20 19-3,-19-19 3,20-1 10,-1 1-12,1-1 10,0 1 0,-1-1 0,20 1-8,-19 19 3,19-20 19,0 1-23,0 0 2,0-1-2,0-19 1,0 20 0,0-1 1,0 1-2,0-1 1,0 1 2,0 0 6,19-1-10,-19 1 1,20 19 2,-20-20-3,19 20 3,0-19-2,-19-1 2,20 20 0,-20-19-2,39 19 2,-39-19-3,19-1 3,1 20 0,-1-19 1,20-1-6,-20 1 12,20 19-5,-19-20 1,-1 20-1,1-19-1,-1 19-2,0 0-1,40 0-2,-40-20 3,20 20 2,-20 0-4,20 0 2,20-19 1,-40 19 4,0 0-3,1 0-4,-1 0 4,1 0-4,-1 0 3,20 0-1,-19 0-2,-1 19 11,0-19 15,-19 20 0,0-1-23,20 20-2,-1 0 2,-19 0 0,0-20-2,0 20 0,0-19 2,0-1 6,0 20-6,0 0 5,-19-20-5,19 1 5,0-1-6,0 1 106</inkml:trace>
    </iact:actionData>
  </iact:action>
  <iact:action type="add" startTime="114105">
    <iact:property name="dataType"/>
    <iact:actionData xml:id="d29">
      <inkml:trace xmlns:inkml="http://www.w3.org/2003/InkML" xml:id="stk29" contextRef="#ctx0" brushRef="#br0">15819 6512 0,'20'0'111,"19"0"-105,19 0 2,0 0 0,1 0 0,-1 0-1,0 0 2,-19 0-1,0 0 1,0 0-2,0 0 3,-1 20-4,1-20 2,20 19 3,-40-19 2,0 0-6,1 0 2,-1 0 79</inkml:trace>
    </iact:actionData>
  </iact:action>
  <iact:action type="add" startTime="117919">
    <iact:property name="dataType"/>
    <iact:actionData xml:id="d30">
      <inkml:trace xmlns:inkml="http://www.w3.org/2003/InkML" xml:id="stk30" contextRef="#ctx0" brushRef="#br0">3537 10458 0,'0'-39'120,"58"39"-113,20-19 1,0 0-1,0-1 2,-20 1-1,0 19 0,1 0 1,18-20-2,40 20 1,-59 0 0,20 0 1,-20 0-4,-19 0 4,-19 0-1,-1 0-1,0 0 9,1 0 2,19 0-11,-20-19 0,20 19 3,19 0-3,-38 0 2,-1 0 5,1 0-6,-1 0 9,0 0 1,1 0-11,-1 0 1,1 0-2,-20-20 18</inkml:trace>
    </iact:actionData>
  </iact:action>
  <iact:action type="add" startTime="123219">
    <iact:property name="dataType"/>
    <iact:actionData xml:id="d31">
      <inkml:trace xmlns:inkml="http://www.w3.org/2003/InkML" xml:id="stk31" contextRef="#ctx0" brushRef="#br0">3265 12286 0,'39'-20'117,"0"1"-109,19 19 0,0 0 1,1 0-3,18-20 5,21 1-4,-1-1 0,19 20 2,-18 0-1,18 0 1,-38 0-2,-20 20 2,0-20-3,-19 19 2,20-19 1,-20 0-2,-20 0 11,20 0-11,0 0-2,0 0 4,-20 0 0,39 0-3,-38 0 2,19 0 0,-20 0 0,0 0 0,1 0 8,-1 0-8,1 0 17,-1 0-10,1 0 2,-20-19-10</inkml:trace>
    </iact:actionData>
  </iact:action>
  <iact:action type="add" startTime="127393">
    <iact:property name="dataType"/>
    <iact:actionData xml:id="d32">
      <inkml:trace xmlns:inkml="http://www.w3.org/2003/InkML" xml:id="stk32" contextRef="#ctx0" brushRef="#br0">7094 12344 0,'19'-20'131,"20"1"-121,19 0-3,0-1 1,1 20 3,18 0-5,1 0 2,-19 0-2,-1 0 2,0 0 0,-19 0 1,0 0-2,19 0 2,-19 0-2,0 0 1,0 0 0,-20 0 0</inkml:trace>
    </iact:actionData>
  </iact:action>
  <iact:action type="add" startTime="131231">
    <iact:property name="dataType"/>
    <iact:actionData xml:id="d33">
      <inkml:trace xmlns:inkml="http://www.w3.org/2003/InkML" xml:id="stk33" contextRef="#ctx0" brushRef="#br0">9931 12072 0,'0'39'86,"-20"-1"-79,1 21 1,0-1 0,-20 0 4,0-19-8,0 0 7,0 19-1,-19-19-8,-1 0 11,-57 20-6,-20-1-3,-39 0 4,-19 0 3,-1 1-6,-57 19 2,18-59 4,60 0-3,18 20-1,39-19 0,1-1 0,19 20 2,-20 0 0,20-39-4,-20 19 7,-58 20-6,20-39 0,19 20 3,19-20 3,-19 0-8,59 0 6,18 19-2,1-19-1,-20 0 2,20 0-2,0 0 0,-1 0 1,1 0 0,0-19 0,-1 19 0,1 0 1,19 0-2,20 0 3,-1 0-3,-19 0 0,39 19 2,-19-19-2,19 20-1,-19-1 2,-1-19 8,1 19 0,-20 1 2,19-1-12,1-19 2,-39 39 0,-1-19 1,1-20-2,0 19 3,-1 20-4,1-39 1,0 19 2,19 1 1,-19-1-4,38 1 9,1-20-4,-1 19-5,20 1 4,-19-20-5,19 19 4,-19-19-3,-1 19 10,1-19 192,19-19-154</inkml:trace>
    </iact:actionData>
  </iact:action>
  <iact:action type="add" startTime="132850">
    <iact:property name="dataType"/>
    <iact:actionData xml:id="d34">
      <inkml:trace xmlns:inkml="http://www.w3.org/2003/InkML" xml:id="stk34" contextRef="#ctx0" brushRef="#br0">7987 12752 0,'0'0'2,"20"0"12,-1 0-9,1 0 10,-1 0-7,1 0 4,38 0-8,-19 0 6,0 0-4,0 0 2,19 0 0,0 0 0,39 0 0,0-19 0,-38-1 0,-1 1 1,20-1-2,-20 20 1,39-19 0,-19-1 0,0 1 0,38 0 0,20-1 0,-38 1-2,18-1 2,-38 1 0,-39 19 0,39-20 0,-40 1 4,1-1-5,20 20-2,-1-19 6,0 0-4,39-20 2,1 0-1,18 19 0,-38 1-3,-20 19 3,-19-19 3,-39-1-6,19 20 3,1-19 0,-1-1 8,1 1-6,19-20-4,19 0 2,-19 0 1,0-19 1,0 19-5,19 0 7,-39 0-10,1-19 10,-1 19-8,1 0 4,18 0 0,-38 0 0,39 20 0,-19-20 2,19-19-4,-20 19 7,0 0-10,1 20 5,-20-20 0,19 19 0,1 1 0,-1-40 0,-19 40-1,20-20 6,-1 20-8,0-20 5,1 0-2,-1-19 1,1 19-3,-1-20-1,-19 1 5,20 19 0,-1 0-6,1-19 9,18 19-9,1-19 6,0 19-7,0 0 6,0-19-1,19 19 0,-19 0 0,0 0-1,0 20 2,19-1-2,-19 1 2,0 19-1,0-20 3,0 1-6,19 0 3,0 19 0,0-20 0,1 1 0,18-1 0,-18 1 0,-1 19 2,0-20-3,-19 1 0,0 19 2,-19-20-2,18 20 1,1 0 0,0 0 1,0 0 0,0 0-5,0 0 6,19 20-4,0-20 2,1 19 0,18 1 0,-18-20 1,-40 0-2,1 0 17,-1 0 73</inkml:trace>
    </iact:actionData>
  </iact:action>
  <iact:action type="add" startTime="134270">
    <iact:property name="dataType"/>
    <iact:actionData xml:id="d35">
      <inkml:trace xmlns:inkml="http://www.w3.org/2003/InkML" xml:id="stk35" contextRef="#ctx0" brushRef="#br0">13040 10011 0,'0'0'2,"59"0"105,-21 39-99,40-20 0,-39 20-1,0-19 3,-20-1-4,20 1 0,-19-20 10,-20 19-8,0 20 192,-20 19-194,-19-19 2,0 0 0,1 0 3,-1 19-6,39-38 3,-20-1 4,1 1-6,19-1 0,-20-19 18,20 19 1</inkml:trace>
    </iact:actionData>
  </iact:action>
  <iact:action type="add" startTime="135539">
    <iact:property name="dataType"/>
    <iact:actionData xml:id="d36">
      <inkml:trace xmlns:inkml="http://www.w3.org/2003/InkML" xml:id="stk36" contextRef="#ctx0" brushRef="#br0">7094 14307 0,'58'-19'107,"58"-20"-97,1 19-4,19-18 2,-19-1 0,-20 19 0,19 20 2,-18-19-4,-40 19 2,20 0 0,38 0 0,-38 0 0,-20 0 0,1 0 0,-1 0 0,0 0 1,-19 0 0,0 0-2,0 0 0,-20 0-1,1 0 4,-1 0-4,1 0 12,-1 0-10,0 0 8</inkml:trace>
    </iact:actionData>
  </iact:action>
  <iact:action type="add" startTime="137029">
    <iact:property name="dataType"/>
    <iact:actionData xml:id="d37">
      <inkml:trace xmlns:inkml="http://www.w3.org/2003/InkML" xml:id="stk37" contextRef="#ctx0" brushRef="#br0">17588 10633 0,'0'-19'22,"0"-1"11,58 20-25,78-19 1,20 19-2,-20 0 4,19-20-3,1 1-3,-40 19 2,-58-19 0,1 19 1,-20 0 0,-20-20 2,1 20-5</inkml:trace>
    </iact:actionData>
  </iact:action>
  <iact:action type="add" startTime="141995">
    <iact:property name="dataType"/>
    <iact:actionData xml:id="d38">
      <inkml:trace xmlns:inkml="http://www.w3.org/2003/InkML" xml:id="stk38" contextRef="#ctx0" brushRef="#br0">6122 15512 0,'-20'0'303,"1"0"-266,0 0-27,-1 0 3,1 0 6,-1-19-5,1 19-9,-1 0 3,20-20 0,-19 20 0,-1 0 0,1 0 8,0 0 16,-1 0-16,1 0 0,-1 0-8,1 0 8,-1 0 8,1 0-8,0 0-8,-1 0 0,-19 0 8,20 0-1,-1 0 0,1 0 1,0 0-8,19-19 0,-20 19 1,-38 0 0,19 0-3,-19 0 4,-1-19-4,-18-1 4,-40 1-4,39-1 4,20 1-4,-20 19 2,20 0 2,-39-20-4,38 1 2,-18 0 2,18-1-4,1 20 2,19 0 2,-19 0-3,0-19 0,-20 19 1,-39 0 0,40 0-2,-21 0 4,-18 0-4,-40-20 2,20 1-1,-19-1 5,38-38-4,1 19-3,-1 0 3,-19-19 2,39 19-4,-59-19 7,20-1-10,-19 1 10,38 19-10,-19-19 5,39 0 0,19-1 5,20 20-7,0-19-1,-20 0 3,0-39 0,0-20 0,20-58 2,0 19-3,0-38 2,-1 19-3,-18-19 2,18 38 0,1-19-3,0 20 4,-20-40-1,0-38 0,0 0 0,20 38 1,0 1-2,38 39 1,1 19 0,19 38 0,0 21 1,0-40-1,0 0 0,0 78 0,19-19 1,1 19-3,-1-19 2,20 19 1,0-19 0,0 19-2,19-39 0,0 20 1,1-20 0,19 20 0,-1-39 0,-18 19 0,18 19 0,-18-18 0,-1 18 5,-19 1-9,38 0 3,-38-1 0,20 21 0,-1-21 1,20 20 0,-1-19 1,21 0 0,-40 38-2,59-38 0,-1 0 1,78 19 0,-19-39 2,0 59 0,-58-1-6,19 20 4,-20 0 0,-18 0 2,-40 0-1,0 0-4,-38 0 3,-1 0 2,-19-19-4,0 38 240,-19 1-237</inkml:trace>
    </iact:actionData>
  </iact:action>
  <iact:action type="add" startTime="143898">
    <iact:property name="dataType"/>
    <iact:actionData xml:id="d39">
      <inkml:trace xmlns:inkml="http://www.w3.org/2003/InkML" xml:id="stk39" contextRef="#ctx0" brushRef="#br0">2838 8923 0,'0'0'0,"19"0"101,59 58-94,38 20 1,-19-20 0,1-19 0,-21 19 0,-18 1 0,-20-21 3,-1-18-6,-18-1 11,-20 40 64,-58-1-72,19-19 0,-20 19 0,20-19 0,1 0 2,18 0-4,1-39-1,19 19 108</inkml:trace>
    </iact:actionData>
  </iact:action>
  <iact:action type="add" startTime="145270">
    <iact:property name="dataType"/>
    <iact:actionData xml:id="d40">
      <inkml:trace xmlns:inkml="http://www.w3.org/2003/InkML" xml:id="stk40" contextRef="#ctx0" brushRef="#br0">16053 11819 0,'0'19'169,"-137"1"-157,-57-1-3,-136 20-2,-117 58 3,-272-38-5,-78-20 3,0-1 0,117-38 0,78 20 1,-1 58 2,40-1-7,116 21 9,97-79-10,117 0 4,-20-19 3,20 0 2,-20 0-9,20 0 5,77 0 0,1 0-1,38 0 0,20-19 2,19 0 0,1-1-1,18-19 2,1 20-4,-39-39 3,19 58-4,-19-39 3,-59 19 0,20 1 0,-19-1 0,38-19 0,20 1 3,0-21-6,0 1 6,19 19-5,-19-39 1,19 1 1,20-1 0,0 19 1,-1-38-2,40 39 2,-1 0-2,1 19 2,0-20 1,-1 1-2,20 0-3,-19 19 5,19 0-6,-20-19 3,20-1 2,0 21-2,0-1 2,0 0 0,0-20-2,0 21 3,-19-1-3,19 0 0,-20 0 5,1 39-8,19-19 4,-19-1 17,19 1 1,-20-1-17,1 20 3,-1 0-5,1 0 12,-1 0 7,1 0-16,19-19-2,-19 19 8,-1-20-6,1 20 5,-20-19-7,19 19 0,-19-20-1,1 1 1,-21 19 0,20 0 1,1 0 0,-1 0-3,-20 0 3,1 0-2,0 0 2,19 0-2,0 19 2,20 1-2,-1-20 1,20 19 151</inkml:trace>
    </iact:actionData>
  </iact:action>
  <iact:action type="add" startTime="146628">
    <iact:property name="dataType"/>
    <iact:actionData xml:id="d41">
      <inkml:trace xmlns:inkml="http://www.w3.org/2003/InkML" xml:id="stk41" contextRef="#ctx0" brushRef="#br0">5111 10283 0,'0'0'3,"0"-19"30,-19 38 77,-39 20-101,19 20 1,0-21-5,-39 21 3,39-20 1,0-20-2,20 0 1,19 1 0,0-1 104,39 1-104,0 19 0,19-20 3,-19 1-6,-20-1 9,-19 0 132,0 1-132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8DF70554-EA52-4D90-A66C-9620D8EDD4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7295BA5-6583-4A60-BC6E-7743F41C604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C4AD42-48A0-44A3-B5C4-4996997D7A0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39775"/>
            <a:ext cx="4932363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2F2AFED0-05CB-49AD-9F5F-9DB2D4EA97C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0A679EA3-58E9-40AF-ABCE-73458A1EA7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289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3C5C321D-5B0E-4DC3-B89F-886AB7295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2600"/>
            <a:ext cx="29289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452C6DB-205A-40E5-B1D2-2F1F380189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DEA2557-BE3B-4A7B-9080-4A6AD5A76780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23E5534-40D6-49DC-A41F-ED692415F0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9FEF7174-943F-4350-94A4-943A33722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DF9FB20-1C48-410C-BD1B-5AAD172DA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56B1B74-1BB1-46C3-9E94-5842C12C8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7E2817DD-5F11-43CE-BE2E-123646C93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B879915-3798-4A76-BA38-3742EAA29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5EA699BB-CD97-4375-A643-D45F6E008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8E2801CC-BEEF-4C3A-AB37-C5A455114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938A4551-D609-4883-A956-C00043CD92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ECAEF51-930B-4AD2-A94C-62365F61B4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3C1DF3D-3280-4BA8-BF35-CB691CD998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7CB0B56-96A1-496D-B365-4575C7B02B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E7C6E2E-EE4A-4A08-B1A4-9365BB9F73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469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CED6600-FB5F-45F8-ADEA-7104F60416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C007743-360C-4D57-886D-4C4B6F8627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AB0255B-ADBA-49ED-B9C9-B8B46CC295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106B1-26C0-4A76-955D-AC0B3FA6A1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26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A0566FA-D910-474C-8290-E9F5763B0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6ED7B84-B3A9-445E-9FED-DB65F59850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920C67D-F17C-4EA6-936D-C9FB3D0DC6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BBF0E-5FFE-4141-ADE0-6414BB48EC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64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80A7380-CC13-4BF9-A397-059A1248D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965F06F-6CF2-40BA-86FC-79CD10387C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CF6DCAA-0393-4000-9715-72256D57CA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30418-B20B-483C-B179-B0690A3A78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906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4AAF1BF-2463-4C0E-B3AF-96ED5A96F0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A854492-A113-47CA-AD38-5476E72EBA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603E496-49B7-4E90-ADFC-328B4685B8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B7F3-2CFA-4EDA-8367-60B7C1644E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46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DA59193-2C9C-4FE8-ADEC-A3DF2D8252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BC3891F-81B5-49AD-94BC-3A6CA5F205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9F363CD-BD2E-4394-8321-4B89C19479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23069-747C-4F9E-B2B4-4B1D3C25B3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00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6A8A323-6D89-4E28-BC7A-B608EA5F5D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051C1DF-4F43-4531-9858-E99D0A5B59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3BDFF0C-6C72-4E86-BE87-FB28B27AED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E8A1C-4F2F-491A-A065-A636F7B038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36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DF10A11-B106-4FD0-8528-5441B51119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0C384F0-EAAA-4346-B3DE-F748DC4AE0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D2C45A2-F3F0-498B-A20C-1357AAD4EA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55498-D3D5-4C09-BE6E-1FD6E20F85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86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0B6EB1C-6630-4930-931F-C24F69FD67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414BDB3-DB7F-4A0D-A9A3-722A9C00A2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3D0F10D-7A63-4C7F-B56E-6CD0089C02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CC038-1F3B-4754-B80A-6D7A09938E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10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F02CA5B-1A15-4772-A2C9-9BE6B8DF03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D3819CA-0FB4-4041-B61B-4D72C64550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8805048-7A04-4498-8F29-E63BD8A4F2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61142-D26F-4F28-A002-F9B1E9AA3D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31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D448B3E-C456-4B46-887D-C0C5AEC03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125062F-4907-459D-8A68-E3CF9F7A27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496220E-8FC2-4527-9D32-BC31B75EA7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03F42-6C04-4CD1-8589-26766A9C2B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668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3121A78-56E9-4761-9078-C2B7419039F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BBB6605-3086-4328-B344-B9981FF20F3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B040B6F-F0DF-4984-BA0B-A7E7CEA9241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7855DC5-0B40-4874-AB77-9DB53D90FA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C2B3E3-41C2-4251-A879-8690BC23E4B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A5C6A8E-2BF6-4C61-A88F-149960C266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B915DD0-179F-4680-BA44-F7A4B7C813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8BE84E6A-D34D-4F81-937A-AA0B977BC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2D9615BD-4320-43FF-B8E1-5E4F4B3E8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6B2FC606-4571-4B21-93B1-3E712EE57B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267DF415-4709-42BD-86BB-964A2D05271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6535B09-1DBC-4C4A-82F9-8A1A82060BC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8D0FE231-3536-42A1-A942-67801A8147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0.m4a"/><Relationship Id="rId7" Type="http://schemas.openxmlformats.org/officeDocument/2006/relationships/image" Target="../media/image10.png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microsoft.com/office/2011/relationships/inkAction" Target="../ink/inkAction8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1.m4a"/><Relationship Id="rId7" Type="http://schemas.openxmlformats.org/officeDocument/2006/relationships/image" Target="../media/image16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microsoft.com/office/2011/relationships/inkAction" Target="../ink/inkAction9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microsoft.com/office/2011/relationships/inkAction" Target="../ink/inkAction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microsoft.com/office/2011/relationships/inkAction" Target="../ink/inkAction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microsoft.com/office/2011/relationships/inkAction" Target="../ink/inkAction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microsoft.com/office/2011/relationships/inkAction" Target="../ink/inkAction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microsoft.com/office/2011/relationships/inkAction" Target="../ink/inkAction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microsoft.com/office/2011/relationships/inkAction" Target="../ink/inkAction4.xml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microsoft.com/office/2011/relationships/inkAction" Target="../ink/inkAction5.xml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8.m4a"/><Relationship Id="rId7" Type="http://schemas.openxmlformats.org/officeDocument/2006/relationships/image" Target="../media/image13.png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microsoft.com/office/2011/relationships/inkAction" Target="../ink/inkAction6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214CD4F-7179-4953-BC6A-88A7996C6E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8.4  </a:t>
            </a:r>
            <a:r>
              <a:rPr lang="zh-CN" altLang="en-US"/>
              <a:t>布尔表达式的翻译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F74854D-BEE4-4C5C-8FAA-EFF05641AE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CN" sz="2000"/>
              <a:t>E→E </a:t>
            </a:r>
            <a:r>
              <a:rPr lang="en-US" altLang="zh-CN" sz="2000" b="1"/>
              <a:t>or</a:t>
            </a:r>
            <a:r>
              <a:rPr lang="en-US" altLang="zh-CN" sz="2000"/>
              <a:t> E | E </a:t>
            </a:r>
            <a:r>
              <a:rPr lang="en-US" altLang="zh-CN" sz="2000" b="1"/>
              <a:t>and</a:t>
            </a:r>
            <a:r>
              <a:rPr lang="en-US" altLang="zh-CN" sz="2000"/>
              <a:t> E | </a:t>
            </a:r>
            <a:r>
              <a:rPr lang="en-US" altLang="zh-CN" sz="2000" b="1"/>
              <a:t>not</a:t>
            </a:r>
            <a:r>
              <a:rPr lang="en-US" altLang="zh-CN" sz="2000"/>
              <a:t> E | (E) | </a:t>
            </a:r>
            <a:r>
              <a:rPr lang="en-US" altLang="zh-CN" sz="2000" b="1"/>
              <a:t>id</a:t>
            </a:r>
            <a:r>
              <a:rPr lang="en-US" altLang="zh-CN" sz="2000"/>
              <a:t> </a:t>
            </a:r>
            <a:r>
              <a:rPr lang="en-US" altLang="zh-CN" sz="2000" b="1"/>
              <a:t>relop</a:t>
            </a:r>
            <a:r>
              <a:rPr lang="en-US" altLang="zh-CN" sz="2000"/>
              <a:t> </a:t>
            </a:r>
            <a:r>
              <a:rPr lang="en-US" altLang="zh-CN" sz="2000" b="1"/>
              <a:t>id</a:t>
            </a:r>
            <a:r>
              <a:rPr lang="en-US" altLang="zh-CN" sz="2000"/>
              <a:t> | </a:t>
            </a:r>
            <a:r>
              <a:rPr lang="en-US" altLang="zh-CN" sz="2000" b="1"/>
              <a:t>true</a:t>
            </a:r>
            <a:r>
              <a:rPr lang="en-US" altLang="zh-CN" sz="2000"/>
              <a:t> | </a:t>
            </a:r>
            <a:r>
              <a:rPr lang="en-US" altLang="zh-CN" sz="2000" b="1"/>
              <a:t>false</a:t>
            </a:r>
          </a:p>
          <a:p>
            <a:pPr eaLnBrk="1" hangingPunct="1"/>
            <a:r>
              <a:rPr lang="en-US" altLang="zh-CN" sz="2800"/>
              <a:t>8.4.1  </a:t>
            </a:r>
            <a:r>
              <a:rPr lang="zh-CN" altLang="en-US" sz="2800"/>
              <a:t>两种翻译方式</a:t>
            </a:r>
          </a:p>
          <a:p>
            <a:pPr lvl="1" eaLnBrk="1" hangingPunct="1"/>
            <a:r>
              <a:rPr lang="zh-CN" altLang="en-US" sz="2400"/>
              <a:t>数值编码：</a:t>
            </a:r>
            <a:r>
              <a:rPr lang="en-US" altLang="zh-CN" sz="2400"/>
              <a:t>0</a:t>
            </a:r>
            <a:r>
              <a:rPr lang="zh-CN" altLang="en-US" sz="2400"/>
              <a:t>－</a:t>
            </a:r>
            <a:r>
              <a:rPr lang="en-US" altLang="zh-CN" sz="2400"/>
              <a:t>false</a:t>
            </a:r>
            <a:r>
              <a:rPr lang="zh-CN" altLang="en-US" sz="2400"/>
              <a:t>，非</a:t>
            </a:r>
            <a:r>
              <a:rPr lang="en-US" altLang="zh-CN" sz="2400"/>
              <a:t>0</a:t>
            </a:r>
            <a:r>
              <a:rPr lang="zh-CN" altLang="en-US" sz="2400"/>
              <a:t>－</a:t>
            </a:r>
            <a:r>
              <a:rPr lang="en-US" altLang="zh-CN" sz="2400"/>
              <a:t>ture</a:t>
            </a:r>
          </a:p>
          <a:p>
            <a:pPr lvl="1" eaLnBrk="1" hangingPunct="1"/>
            <a:r>
              <a:rPr lang="zh-CN" altLang="en-US" sz="2400"/>
              <a:t>控制流语句</a:t>
            </a:r>
            <a:br>
              <a:rPr lang="zh-CN" altLang="en-US" sz="2400"/>
            </a:br>
            <a:r>
              <a:rPr lang="zh-CN" altLang="en-US" sz="2400"/>
              <a:t>属性</a:t>
            </a:r>
            <a:r>
              <a:rPr lang="en-US" altLang="zh-CN" sz="2400"/>
              <a:t>true——</a:t>
            </a:r>
            <a:r>
              <a:rPr lang="zh-CN" altLang="en-US" sz="2400"/>
              <a:t>布尔表达式为真时跳转到的程序位置</a:t>
            </a:r>
            <a:br>
              <a:rPr lang="zh-CN" altLang="en-US" sz="2400"/>
            </a:br>
            <a:r>
              <a:rPr lang="zh-CN" altLang="en-US" sz="2400"/>
              <a:t>属性</a:t>
            </a:r>
            <a:r>
              <a:rPr lang="en-US" altLang="zh-CN" sz="2400"/>
              <a:t>false——</a:t>
            </a:r>
            <a:r>
              <a:rPr lang="zh-CN" altLang="en-US" sz="2400"/>
              <a:t>布尔表达式为假时跳转到的程序位置</a:t>
            </a:r>
          </a:p>
          <a:p>
            <a:pPr eaLnBrk="1" hangingPunct="1"/>
            <a:r>
              <a:rPr lang="zh-CN" altLang="en-US" sz="2800"/>
              <a:t>短路求值</a:t>
            </a:r>
          </a:p>
          <a:p>
            <a:pPr lvl="1" eaLnBrk="1" hangingPunct="1"/>
            <a:r>
              <a:rPr lang="en-US" altLang="zh-CN" sz="2400"/>
              <a:t>E</a:t>
            </a:r>
            <a:r>
              <a:rPr lang="en-US" altLang="zh-CN" sz="2400" baseline="-25000"/>
              <a:t>1</a:t>
            </a:r>
            <a:r>
              <a:rPr lang="en-US" altLang="zh-CN" sz="2400"/>
              <a:t> or E</a:t>
            </a:r>
            <a:r>
              <a:rPr lang="en-US" altLang="zh-CN" sz="2400" baseline="-25000"/>
              <a:t>2</a:t>
            </a:r>
            <a:r>
              <a:rPr lang="zh-CN" altLang="en-US" sz="2400"/>
              <a:t>，</a:t>
            </a:r>
            <a:r>
              <a:rPr lang="en-US" altLang="zh-CN" sz="2400"/>
              <a:t>E</a:t>
            </a:r>
            <a:r>
              <a:rPr lang="en-US" altLang="zh-CN" sz="2400" baseline="-25000"/>
              <a:t>1</a:t>
            </a:r>
            <a:r>
              <a:rPr lang="en-US" altLang="zh-CN" sz="2400"/>
              <a:t>=false</a:t>
            </a:r>
            <a:r>
              <a:rPr lang="zh-CN" altLang="en-US" sz="2400"/>
              <a:t>才对</a:t>
            </a:r>
            <a:r>
              <a:rPr lang="en-US" altLang="zh-CN" sz="2400"/>
              <a:t>E</a:t>
            </a:r>
            <a:r>
              <a:rPr lang="en-US" altLang="zh-CN" sz="2400" baseline="-25000"/>
              <a:t>2</a:t>
            </a:r>
            <a:r>
              <a:rPr lang="zh-CN" altLang="en-US" sz="2400"/>
              <a:t>求值</a:t>
            </a:r>
          </a:p>
          <a:p>
            <a:pPr lvl="1" eaLnBrk="1" hangingPunct="1"/>
            <a:r>
              <a:rPr lang="zh-CN" altLang="en-US" sz="2400"/>
              <a:t>注意副作用问题：函数调用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F06C6BF-E0DB-4135-8F23-D8F7B93FAB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519"/>
    </mc:Choice>
    <mc:Fallback xmlns="">
      <p:transition spd="slow" advTm="165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D624879-F3D0-497E-9004-64FFA7B53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8.4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2839CA0D-BBCB-4983-A546-5813FD696E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7772400" cy="4724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a &lt; b or c &lt; d and e &lt; f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生成代码：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		</a:t>
            </a:r>
            <a:r>
              <a:rPr lang="en-US" altLang="zh-CN" sz="2400"/>
              <a:t>if a &lt; b goto Ltrue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goto L1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L1:	if c &lt; d goto L2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goto Lfalse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L2:	if e &lt; f goto Ltrue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goto Lfalse</a:t>
            </a:r>
          </a:p>
        </p:txBody>
      </p:sp>
      <p:pic>
        <p:nvPicPr>
          <p:cNvPr id="47108" name="Picture 6" descr="ctrl1">
            <a:extLst>
              <a:ext uri="{FF2B5EF4-FFF2-40B4-BE49-F238E27FC236}">
                <a16:creationId xmlns:a16="http://schemas.microsoft.com/office/drawing/2014/main" id="{9CF761AD-7B00-4BDF-9746-F592ECD9C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76400"/>
            <a:ext cx="5113338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>
            <a:extLst>
              <a:ext uri="{FF2B5EF4-FFF2-40B4-BE49-F238E27FC236}">
                <a16:creationId xmlns:a16="http://schemas.microsoft.com/office/drawing/2014/main" id="{48F6EA5C-FD22-4BB0-B8A1-4AF4455C40F2}"/>
              </a:ext>
            </a:extLst>
          </p:cNvPr>
          <p:cNvSpPr>
            <a:spLocks/>
          </p:cNvSpPr>
          <p:nvPr/>
        </p:nvSpPr>
        <p:spPr bwMode="ltGray">
          <a:xfrm flipH="1" flipV="1">
            <a:off x="4716463" y="2636838"/>
            <a:ext cx="1941512" cy="161925"/>
          </a:xfrm>
          <a:custGeom>
            <a:avLst/>
            <a:gdLst>
              <a:gd name="T0" fmla="*/ 2147483646 w 1314"/>
              <a:gd name="T1" fmla="*/ 2147483646 h 102"/>
              <a:gd name="T2" fmla="*/ 2147483646 w 1314"/>
              <a:gd name="T3" fmla="*/ 2147483646 h 102"/>
              <a:gd name="T4" fmla="*/ 0 w 1314"/>
              <a:gd name="T5" fmla="*/ 2147483646 h 102"/>
              <a:gd name="T6" fmla="*/ 0 60000 65536"/>
              <a:gd name="T7" fmla="*/ 0 60000 65536"/>
              <a:gd name="T8" fmla="*/ 0 60000 65536"/>
              <a:gd name="T9" fmla="*/ 0 w 1314"/>
              <a:gd name="T10" fmla="*/ 0 h 102"/>
              <a:gd name="T11" fmla="*/ 1314 w 1314"/>
              <a:gd name="T12" fmla="*/ 102 h 1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4" h="102">
                <a:moveTo>
                  <a:pt x="1314" y="79"/>
                </a:moveTo>
                <a:cubicBezTo>
                  <a:pt x="1216" y="67"/>
                  <a:pt x="946" y="0"/>
                  <a:pt x="727" y="4"/>
                </a:cubicBezTo>
                <a:cubicBezTo>
                  <a:pt x="508" y="8"/>
                  <a:pt x="151" y="82"/>
                  <a:pt x="0" y="102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F429C414-C74A-4657-98EE-3B9D0F0D64DC}"/>
              </a:ext>
            </a:extLst>
          </p:cNvPr>
          <p:cNvSpPr>
            <a:spLocks/>
          </p:cNvSpPr>
          <p:nvPr/>
        </p:nvSpPr>
        <p:spPr bwMode="ltGray">
          <a:xfrm flipH="1" flipV="1">
            <a:off x="4859338" y="3209925"/>
            <a:ext cx="2665412" cy="314325"/>
          </a:xfrm>
          <a:custGeom>
            <a:avLst/>
            <a:gdLst>
              <a:gd name="T0" fmla="*/ 2147483646 w 1314"/>
              <a:gd name="T1" fmla="*/ 2147483646 h 102"/>
              <a:gd name="T2" fmla="*/ 2147483646 w 1314"/>
              <a:gd name="T3" fmla="*/ 2147483646 h 102"/>
              <a:gd name="T4" fmla="*/ 0 w 1314"/>
              <a:gd name="T5" fmla="*/ 2147483646 h 102"/>
              <a:gd name="T6" fmla="*/ 0 60000 65536"/>
              <a:gd name="T7" fmla="*/ 0 60000 65536"/>
              <a:gd name="T8" fmla="*/ 0 60000 65536"/>
              <a:gd name="T9" fmla="*/ 0 w 1314"/>
              <a:gd name="T10" fmla="*/ 0 h 102"/>
              <a:gd name="T11" fmla="*/ 1314 w 1314"/>
              <a:gd name="T12" fmla="*/ 102 h 1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4" h="102">
                <a:moveTo>
                  <a:pt x="1314" y="79"/>
                </a:moveTo>
                <a:cubicBezTo>
                  <a:pt x="1216" y="67"/>
                  <a:pt x="946" y="0"/>
                  <a:pt x="727" y="4"/>
                </a:cubicBezTo>
                <a:cubicBezTo>
                  <a:pt x="508" y="8"/>
                  <a:pt x="151" y="82"/>
                  <a:pt x="0" y="102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5802262-AA19-4EBB-8259-81ABFE4324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1680" y="1413720"/>
              <a:ext cx="8032320" cy="3016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5802262-AA19-4EBB-8259-81ABFE4324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320" y="1404360"/>
                <a:ext cx="8051040" cy="3035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B0F1B75-D663-46D2-8EEC-385A365A96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08"/>
    </mc:Choice>
    <mc:Fallback>
      <p:transition spd="slow" advTm="16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85DA89C-8F32-4919-B91B-CAD5F492B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8.5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A10CF84-C040-47B3-AF74-36E2AE2D5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while a &lt; b do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if c &lt; d then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x := y + z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else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x := y – z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000"/>
              <a:t>生成代码为：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L1:	if a &lt; b goto L2		L4:	t</a:t>
            </a:r>
            <a:r>
              <a:rPr lang="en-US" altLang="zh-CN" sz="2000" baseline="-25000"/>
              <a:t>2</a:t>
            </a:r>
            <a:r>
              <a:rPr lang="en-US" altLang="zh-CN" sz="2000"/>
              <a:t> := y - z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goto Lnext			x := t</a:t>
            </a:r>
            <a:r>
              <a:rPr lang="en-US" altLang="zh-CN" sz="2000" baseline="-25000"/>
              <a:t>2</a:t>
            </a:r>
            <a:endParaRPr lang="en-US" altLang="zh-CN" sz="2000"/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L2:	if c &lt; d goto L3			goto L1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goto L4			Lnext: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L3:	t</a:t>
            </a:r>
            <a:r>
              <a:rPr lang="en-US" altLang="zh-CN" sz="2000" baseline="-25000"/>
              <a:t>1</a:t>
            </a:r>
            <a:r>
              <a:rPr lang="en-US" altLang="zh-CN" sz="2000"/>
              <a:t> := y + z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x := t</a:t>
            </a:r>
            <a:r>
              <a:rPr lang="en-US" altLang="zh-CN" sz="2000" baseline="-25000"/>
              <a:t>1</a:t>
            </a:r>
            <a:endParaRPr lang="en-US" altLang="zh-CN" sz="2000"/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goto L1</a:t>
            </a:r>
          </a:p>
        </p:txBody>
      </p:sp>
      <p:pic>
        <p:nvPicPr>
          <p:cNvPr id="48132" name="Picture 6" descr="ctrl2">
            <a:extLst>
              <a:ext uri="{FF2B5EF4-FFF2-40B4-BE49-F238E27FC236}">
                <a16:creationId xmlns:a16="http://schemas.microsoft.com/office/drawing/2014/main" id="{16989873-1C37-422D-8F66-FF1372F9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71588"/>
            <a:ext cx="4081463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>
            <a:extLst>
              <a:ext uri="{FF2B5EF4-FFF2-40B4-BE49-F238E27FC236}">
                <a16:creationId xmlns:a16="http://schemas.microsoft.com/office/drawing/2014/main" id="{24169EF0-7CBA-4C50-AD8D-C7F7C1933160}"/>
              </a:ext>
            </a:extLst>
          </p:cNvPr>
          <p:cNvSpPr>
            <a:spLocks/>
          </p:cNvSpPr>
          <p:nvPr/>
        </p:nvSpPr>
        <p:spPr bwMode="ltGray">
          <a:xfrm flipH="1" flipV="1">
            <a:off x="5364163" y="2349500"/>
            <a:ext cx="1368425" cy="142875"/>
          </a:xfrm>
          <a:custGeom>
            <a:avLst/>
            <a:gdLst>
              <a:gd name="T0" fmla="*/ 2147483646 w 1314"/>
              <a:gd name="T1" fmla="*/ 2147483646 h 102"/>
              <a:gd name="T2" fmla="*/ 2147483646 w 1314"/>
              <a:gd name="T3" fmla="*/ 2147483646 h 102"/>
              <a:gd name="T4" fmla="*/ 0 w 1314"/>
              <a:gd name="T5" fmla="*/ 2147483646 h 102"/>
              <a:gd name="T6" fmla="*/ 0 60000 65536"/>
              <a:gd name="T7" fmla="*/ 0 60000 65536"/>
              <a:gd name="T8" fmla="*/ 0 60000 65536"/>
              <a:gd name="T9" fmla="*/ 0 w 1314"/>
              <a:gd name="T10" fmla="*/ 0 h 102"/>
              <a:gd name="T11" fmla="*/ 1314 w 1314"/>
              <a:gd name="T12" fmla="*/ 102 h 1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4" h="102">
                <a:moveTo>
                  <a:pt x="1314" y="79"/>
                </a:moveTo>
                <a:cubicBezTo>
                  <a:pt x="1216" y="67"/>
                  <a:pt x="946" y="0"/>
                  <a:pt x="727" y="4"/>
                </a:cubicBezTo>
                <a:cubicBezTo>
                  <a:pt x="508" y="8"/>
                  <a:pt x="151" y="82"/>
                  <a:pt x="0" y="102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6C03B69-D3A6-4C90-A53B-2AB7A109A2F4}"/>
              </a:ext>
            </a:extLst>
          </p:cNvPr>
          <p:cNvSpPr>
            <a:spLocks/>
          </p:cNvSpPr>
          <p:nvPr/>
        </p:nvSpPr>
        <p:spPr bwMode="ltGray">
          <a:xfrm flipH="1" flipV="1">
            <a:off x="5867400" y="3179763"/>
            <a:ext cx="720725" cy="46037"/>
          </a:xfrm>
          <a:custGeom>
            <a:avLst/>
            <a:gdLst>
              <a:gd name="T0" fmla="*/ 2147483646 w 1314"/>
              <a:gd name="T1" fmla="*/ 2147483646 h 102"/>
              <a:gd name="T2" fmla="*/ 2147483646 w 1314"/>
              <a:gd name="T3" fmla="*/ 2147483646 h 102"/>
              <a:gd name="T4" fmla="*/ 0 w 1314"/>
              <a:gd name="T5" fmla="*/ 2147483646 h 102"/>
              <a:gd name="T6" fmla="*/ 0 60000 65536"/>
              <a:gd name="T7" fmla="*/ 0 60000 65536"/>
              <a:gd name="T8" fmla="*/ 0 60000 65536"/>
              <a:gd name="T9" fmla="*/ 0 w 1314"/>
              <a:gd name="T10" fmla="*/ 0 h 102"/>
              <a:gd name="T11" fmla="*/ 1314 w 1314"/>
              <a:gd name="T12" fmla="*/ 102 h 1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4" h="102">
                <a:moveTo>
                  <a:pt x="1314" y="79"/>
                </a:moveTo>
                <a:cubicBezTo>
                  <a:pt x="1216" y="67"/>
                  <a:pt x="946" y="0"/>
                  <a:pt x="727" y="4"/>
                </a:cubicBezTo>
                <a:cubicBezTo>
                  <a:pt x="508" y="8"/>
                  <a:pt x="151" y="82"/>
                  <a:pt x="0" y="102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DCD3460-B470-44AE-9B8B-B9F3F1428D59}"/>
              </a:ext>
            </a:extLst>
          </p:cNvPr>
          <p:cNvSpPr>
            <a:spLocks/>
          </p:cNvSpPr>
          <p:nvPr/>
        </p:nvSpPr>
        <p:spPr bwMode="ltGray">
          <a:xfrm flipH="1" flipV="1">
            <a:off x="6235700" y="3179763"/>
            <a:ext cx="1649413" cy="104775"/>
          </a:xfrm>
          <a:custGeom>
            <a:avLst/>
            <a:gdLst>
              <a:gd name="T0" fmla="*/ 2147483646 w 1314"/>
              <a:gd name="T1" fmla="*/ 2147483646 h 102"/>
              <a:gd name="T2" fmla="*/ 2147483646 w 1314"/>
              <a:gd name="T3" fmla="*/ 2147483646 h 102"/>
              <a:gd name="T4" fmla="*/ 0 w 1314"/>
              <a:gd name="T5" fmla="*/ 2147483646 h 102"/>
              <a:gd name="T6" fmla="*/ 0 60000 65536"/>
              <a:gd name="T7" fmla="*/ 0 60000 65536"/>
              <a:gd name="T8" fmla="*/ 0 60000 65536"/>
              <a:gd name="T9" fmla="*/ 0 w 1314"/>
              <a:gd name="T10" fmla="*/ 0 h 102"/>
              <a:gd name="T11" fmla="*/ 1314 w 1314"/>
              <a:gd name="T12" fmla="*/ 102 h 1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4" h="102">
                <a:moveTo>
                  <a:pt x="1314" y="79"/>
                </a:moveTo>
                <a:cubicBezTo>
                  <a:pt x="1216" y="67"/>
                  <a:pt x="946" y="0"/>
                  <a:pt x="727" y="4"/>
                </a:cubicBezTo>
                <a:cubicBezTo>
                  <a:pt x="508" y="8"/>
                  <a:pt x="151" y="82"/>
                  <a:pt x="0" y="102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1EBD820-908E-4009-A4B2-9E9DF67823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6920" y="1539720"/>
              <a:ext cx="7891920" cy="4044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1EBD820-908E-4009-A4B2-9E9DF67823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560" y="1530360"/>
                <a:ext cx="7910640" cy="4063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DD598F3-4DAC-461B-A5A6-AFBFB4CCA8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45"/>
    </mc:Choice>
    <mc:Fallback>
      <p:transition spd="slow" advTm="164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DE09DDBC-5EF6-42D2-83FC-89CA5E6D3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8.4.6  </a:t>
            </a:r>
            <a:r>
              <a:rPr lang="zh-CN" altLang="en-US"/>
              <a:t>混合翻译方式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43D6AE0-B8E5-4C43-A8FD-58BC0AC2CC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E→E + E | E </a:t>
            </a:r>
            <a:r>
              <a:rPr lang="en-US" altLang="zh-CN" sz="2800" b="1"/>
              <a:t>and</a:t>
            </a:r>
            <a:r>
              <a:rPr lang="en-US" altLang="zh-CN" sz="2800"/>
              <a:t> E | E </a:t>
            </a:r>
            <a:r>
              <a:rPr lang="en-US" altLang="zh-CN" sz="2800" b="1"/>
              <a:t>relop</a:t>
            </a:r>
            <a:r>
              <a:rPr lang="en-US" altLang="zh-CN" sz="2800"/>
              <a:t> E | id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E→E</a:t>
            </a:r>
            <a:r>
              <a:rPr lang="en-US" altLang="zh-CN" sz="2800" baseline="-25000"/>
              <a:t>1 </a:t>
            </a:r>
            <a:r>
              <a:rPr lang="en-US" altLang="zh-CN" sz="2800"/>
              <a:t>+ E</a:t>
            </a:r>
            <a:r>
              <a:rPr lang="en-US" altLang="zh-CN" sz="2800" baseline="-25000"/>
              <a:t>2</a:t>
            </a:r>
            <a:r>
              <a:rPr lang="zh-CN" altLang="en-US" sz="2800"/>
              <a:t>对应的语义规则为：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E.type = arith;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b="1"/>
              <a:t>if</a:t>
            </a:r>
            <a:r>
              <a:rPr lang="en-US" altLang="zh-CN" sz="2000"/>
              <a:t> (E</a:t>
            </a:r>
            <a:r>
              <a:rPr lang="en-US" altLang="zh-CN" sz="2000" baseline="-25000"/>
              <a:t>1</a:t>
            </a:r>
            <a:r>
              <a:rPr lang="en-US" altLang="zh-CN" sz="2000"/>
              <a:t>.type = arith </a:t>
            </a:r>
            <a:r>
              <a:rPr lang="en-US" altLang="zh-CN" sz="2000" b="1"/>
              <a:t>and</a:t>
            </a:r>
            <a:r>
              <a:rPr lang="en-US" altLang="zh-CN" sz="2000"/>
              <a:t> E</a:t>
            </a:r>
            <a:r>
              <a:rPr lang="en-US" altLang="zh-CN" sz="2000" baseline="-25000"/>
              <a:t>2</a:t>
            </a:r>
            <a:r>
              <a:rPr lang="en-US" altLang="zh-CN" sz="2000"/>
              <a:t>.type = arith) {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E.place = newtemp;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E.code = E</a:t>
            </a:r>
            <a:r>
              <a:rPr lang="en-US" altLang="zh-CN" sz="2000" baseline="-25000"/>
              <a:t>1</a:t>
            </a:r>
            <a:r>
              <a:rPr lang="en-US" altLang="zh-CN" sz="2000"/>
              <a:t>.code || E</a:t>
            </a:r>
            <a:r>
              <a:rPr lang="en-US" altLang="zh-CN" sz="2000" baseline="-25000"/>
              <a:t>2</a:t>
            </a:r>
            <a:r>
              <a:rPr lang="en-US" altLang="zh-CN" sz="2000"/>
              <a:t>.code || gen(E.place ‘:=’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 ‘+’ E</a:t>
            </a:r>
            <a:r>
              <a:rPr lang="en-US" altLang="zh-CN" sz="2000" baseline="-25000"/>
              <a:t>2</a:t>
            </a:r>
            <a:r>
              <a:rPr lang="en-US" altLang="zh-CN" sz="2000"/>
              <a:t>.place);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} </a:t>
            </a:r>
            <a:r>
              <a:rPr lang="en-US" altLang="zh-CN" sz="2000" b="1"/>
              <a:t>else if</a:t>
            </a:r>
            <a:r>
              <a:rPr lang="en-US" altLang="zh-CN" sz="2000"/>
              <a:t> (E</a:t>
            </a:r>
            <a:r>
              <a:rPr lang="en-US" altLang="zh-CN" sz="2000" baseline="-25000"/>
              <a:t>1</a:t>
            </a:r>
            <a:r>
              <a:rPr lang="en-US" altLang="zh-CN" sz="2000"/>
              <a:t>.type = arith </a:t>
            </a:r>
            <a:r>
              <a:rPr lang="en-US" altLang="zh-CN" sz="2000" b="1"/>
              <a:t>and</a:t>
            </a:r>
            <a:r>
              <a:rPr lang="en-US" altLang="zh-CN" sz="2000"/>
              <a:t> E</a:t>
            </a:r>
            <a:r>
              <a:rPr lang="en-US" altLang="zh-CN" sz="2000" baseline="-25000"/>
              <a:t>2</a:t>
            </a:r>
            <a:r>
              <a:rPr lang="en-US" altLang="zh-CN" sz="2000"/>
              <a:t>.type = bool) {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E.place = newtemp; E</a:t>
            </a:r>
            <a:r>
              <a:rPr lang="en-US" altLang="zh-CN" sz="2000" baseline="-25000"/>
              <a:t>2</a:t>
            </a:r>
            <a:r>
              <a:rPr lang="en-US" altLang="zh-CN" sz="2000"/>
              <a:t>.true = newlabel; E</a:t>
            </a:r>
            <a:r>
              <a:rPr lang="en-US" altLang="zh-CN" sz="2000" baseline="-25000"/>
              <a:t>2</a:t>
            </a:r>
            <a:r>
              <a:rPr lang="en-US" altLang="zh-CN" sz="2000"/>
              <a:t>.false = newlabel;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E.code = E</a:t>
            </a:r>
            <a:r>
              <a:rPr lang="en-US" altLang="zh-CN" sz="2000" baseline="-25000"/>
              <a:t>1</a:t>
            </a:r>
            <a:r>
              <a:rPr lang="en-US" altLang="zh-CN" sz="2000"/>
              <a:t>.code || E</a:t>
            </a:r>
            <a:r>
              <a:rPr lang="en-US" altLang="zh-CN" sz="2000" baseline="-25000"/>
              <a:t>2</a:t>
            </a:r>
            <a:r>
              <a:rPr lang="en-US" altLang="zh-CN" sz="2000"/>
              <a:t>.code || 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gen(E</a:t>
            </a:r>
            <a:r>
              <a:rPr lang="en-US" altLang="zh-CN" sz="2000" baseline="-25000"/>
              <a:t>2</a:t>
            </a:r>
            <a:r>
              <a:rPr lang="en-US" altLang="zh-CN" sz="2000"/>
              <a:t>.true ‘:’ E.place ‘:=’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 + 1) ||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gen(‘goto’ nextstat + 1) || 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	gen(E</a:t>
            </a:r>
            <a:r>
              <a:rPr lang="en-US" altLang="zh-CN" sz="2000" baseline="-25000"/>
              <a:t>2</a:t>
            </a:r>
            <a:r>
              <a:rPr lang="en-US" altLang="zh-CN" sz="2000"/>
              <a:t>.false ‘:’ E.place ‘:=’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} </a:t>
            </a:r>
            <a:r>
              <a:rPr lang="en-US" altLang="zh-CN" sz="2000" b="1"/>
              <a:t>else if</a:t>
            </a:r>
            <a:r>
              <a:rPr lang="en-US" altLang="zh-CN" sz="2000"/>
              <a:t> …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3644CD0-3D65-4FBC-B18D-F952DE0592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9480" y="1840680"/>
              <a:ext cx="5772240" cy="3863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3644CD0-3D65-4FBC-B18D-F952DE0592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0120" y="1831320"/>
                <a:ext cx="5790960" cy="3881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9A16E4F-0996-4712-9F5A-92ACADC75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64"/>
    </mc:Choice>
    <mc:Fallback>
      <p:transition spd="slow" advTm="94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F7F1A7CB-562C-4722-983B-34B1C0A0B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8.5  case</a:t>
            </a:r>
            <a:r>
              <a:rPr lang="zh-CN" altLang="en-US"/>
              <a:t>语句的翻译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B888B4ED-3337-4DC2-A0C6-B7D874C0FB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switch E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begin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case V</a:t>
            </a:r>
            <a:r>
              <a:rPr lang="en-US" altLang="zh-CN" sz="2000" baseline="-25000"/>
              <a:t>1</a:t>
            </a:r>
            <a:r>
              <a:rPr lang="en-US" altLang="zh-CN" sz="2000"/>
              <a:t> : S</a:t>
            </a:r>
            <a:r>
              <a:rPr lang="en-US" altLang="zh-CN" sz="2000" baseline="-25000"/>
              <a:t>1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case V</a:t>
            </a:r>
            <a:r>
              <a:rPr lang="en-US" altLang="zh-CN" sz="2000" baseline="-25000"/>
              <a:t>2</a:t>
            </a:r>
            <a:r>
              <a:rPr lang="en-US" altLang="zh-CN" sz="2000"/>
              <a:t> : S</a:t>
            </a:r>
            <a:r>
              <a:rPr lang="en-US" altLang="zh-CN" sz="2000" baseline="-25000"/>
              <a:t>2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…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case V</a:t>
            </a:r>
            <a:r>
              <a:rPr lang="en-US" altLang="zh-CN" sz="2000" baseline="-25000"/>
              <a:t>n-1</a:t>
            </a:r>
            <a:r>
              <a:rPr lang="en-US" altLang="zh-CN" sz="2000"/>
              <a:t> : S</a:t>
            </a:r>
            <a:r>
              <a:rPr lang="en-US" altLang="zh-CN" sz="2000" baseline="-25000"/>
              <a:t>n-1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default : S</a:t>
            </a:r>
            <a:r>
              <a:rPr lang="en-US" altLang="zh-CN" sz="2000" baseline="-25000"/>
              <a:t>n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/>
              <a:t>计算表达式</a:t>
            </a:r>
            <a:r>
              <a:rPr lang="en-US" altLang="zh-CN" sz="2400"/>
              <a:t>E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/>
              <a:t>寻找哪个</a:t>
            </a:r>
            <a:r>
              <a:rPr lang="en-US" altLang="zh-CN" sz="2400"/>
              <a:t>V</a:t>
            </a:r>
            <a:r>
              <a:rPr lang="zh-CN" altLang="en-US" sz="2400"/>
              <a:t>与</a:t>
            </a:r>
            <a:r>
              <a:rPr lang="en-US" altLang="zh-CN" sz="2400"/>
              <a:t>E</a:t>
            </a:r>
            <a:r>
              <a:rPr lang="zh-CN" altLang="en-US" sz="2400"/>
              <a:t>的值相等，都不等，则选择</a:t>
            </a:r>
            <a:r>
              <a:rPr lang="en-US" altLang="zh-CN" sz="2400"/>
              <a:t>default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/>
              <a:t>运行对应的语句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A40CAB5-7F32-4D1C-BA5E-09BDAB5E78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86680" y="2358360"/>
              <a:ext cx="1042560" cy="2155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A40CAB5-7F32-4D1C-BA5E-09BDAB5E78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7320" y="2349000"/>
                <a:ext cx="1061280" cy="2174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58A7132-002A-4793-8469-242F27395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06"/>
    </mc:Choice>
    <mc:Fallback>
      <p:transition spd="slow" advTm="24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5FC48AA5-3450-42C1-8CB5-274AD83C9D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翻译方法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71627F5-21A9-4876-B505-9F0C57297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10200"/>
          </a:xfrm>
        </p:spPr>
        <p:txBody>
          <a:bodyPr/>
          <a:lstStyle/>
          <a:p>
            <a:pPr eaLnBrk="1" hangingPunct="1"/>
            <a:r>
              <a:rPr lang="zh-CN" altLang="en-US" sz="2800"/>
              <a:t>第</a:t>
            </a:r>
            <a:r>
              <a:rPr lang="en-US" altLang="zh-CN" sz="2800"/>
              <a:t>(2)</a:t>
            </a:r>
            <a:r>
              <a:rPr lang="zh-CN" altLang="en-US" sz="2800"/>
              <a:t>步是一个</a:t>
            </a:r>
            <a:r>
              <a:rPr lang="en-US" altLang="zh-CN" sz="2800"/>
              <a:t>n-</a:t>
            </a:r>
            <a:r>
              <a:rPr lang="zh-CN" altLang="en-US" sz="2800"/>
              <a:t>路分支</a:t>
            </a:r>
          </a:p>
          <a:p>
            <a:pPr lvl="1" eaLnBrk="1" hangingPunct="1"/>
            <a:r>
              <a:rPr lang="zh-CN" altLang="en-US" sz="2400"/>
              <a:t>翻译为简单的条件分支语句</a:t>
            </a:r>
          </a:p>
          <a:p>
            <a:pPr lvl="1" eaLnBrk="1" hangingPunct="1"/>
            <a:r>
              <a:rPr lang="zh-CN" altLang="en-US" sz="2400"/>
              <a:t>表驱动</a:t>
            </a:r>
          </a:p>
          <a:p>
            <a:pPr lvl="2" eaLnBrk="1" hangingPunct="1"/>
            <a:r>
              <a:rPr lang="zh-CN" altLang="en-US" sz="2000"/>
              <a:t>表项</a:t>
            </a:r>
            <a:r>
              <a:rPr lang="en-US" altLang="zh-CN" sz="2000"/>
              <a:t>——&lt;</a:t>
            </a:r>
            <a:r>
              <a:rPr lang="zh-CN" altLang="en-US" sz="2000"/>
              <a:t>值，标号</a:t>
            </a:r>
            <a:r>
              <a:rPr lang="en-US" altLang="zh-CN" sz="2000"/>
              <a:t>&gt;</a:t>
            </a:r>
          </a:p>
          <a:p>
            <a:pPr lvl="2" eaLnBrk="1" hangingPunct="1"/>
            <a:r>
              <a:rPr lang="zh-CN" altLang="en-US" sz="2000"/>
              <a:t>利用一循环进行检测</a:t>
            </a:r>
          </a:p>
          <a:p>
            <a:pPr lvl="1" eaLnBrk="1" hangingPunct="1"/>
            <a:r>
              <a:rPr lang="en-US" altLang="zh-CN" sz="2400"/>
              <a:t>hash</a:t>
            </a:r>
            <a:r>
              <a:rPr lang="zh-CN" altLang="en-US" sz="2400"/>
              <a:t>表</a:t>
            </a:r>
          </a:p>
          <a:p>
            <a:pPr lvl="1" eaLnBrk="1" hangingPunct="1"/>
            <a:r>
              <a:rPr lang="zh-CN" altLang="en-US" sz="2400"/>
              <a:t>直接定位</a:t>
            </a:r>
          </a:p>
          <a:p>
            <a:pPr lvl="2" eaLnBrk="1" hangingPunct="1"/>
            <a:r>
              <a:rPr lang="zh-CN" altLang="en-US" sz="2000"/>
              <a:t>取值范围小，</a:t>
            </a:r>
            <a:r>
              <a:rPr lang="en-US" altLang="zh-CN" sz="2000"/>
              <a:t>i</a:t>
            </a:r>
            <a:r>
              <a:rPr lang="en-US" altLang="zh-CN" sz="2000" baseline="-25000"/>
              <a:t>min</a:t>
            </a:r>
            <a:r>
              <a:rPr lang="en-US" altLang="zh-CN" sz="2000"/>
              <a:t>~i</a:t>
            </a:r>
            <a:r>
              <a:rPr lang="en-US" altLang="zh-CN" sz="2000" baseline="-25000"/>
              <a:t>max</a:t>
            </a:r>
            <a:endParaRPr lang="en-US" altLang="zh-CN" sz="2000"/>
          </a:p>
          <a:p>
            <a:pPr lvl="2" eaLnBrk="1" hangingPunct="1"/>
            <a:r>
              <a:rPr lang="zh-CN" altLang="en-US" sz="2000"/>
              <a:t>标号数组</a:t>
            </a:r>
            <a:r>
              <a:rPr lang="en-US" altLang="zh-CN" sz="2000"/>
              <a:t>label[i</a:t>
            </a:r>
            <a:r>
              <a:rPr lang="en-US" altLang="zh-CN" sz="2000" baseline="-25000"/>
              <a:t>max </a:t>
            </a:r>
            <a:r>
              <a:rPr lang="en-US" altLang="zh-CN" sz="2000"/>
              <a:t>- i</a:t>
            </a:r>
            <a:r>
              <a:rPr lang="en-US" altLang="zh-CN" sz="2000" baseline="-25000"/>
              <a:t>min </a:t>
            </a:r>
            <a:r>
              <a:rPr lang="en-US" altLang="zh-CN" sz="2000"/>
              <a:t>+ 1]</a:t>
            </a:r>
          </a:p>
          <a:p>
            <a:pPr lvl="2" eaLnBrk="1" hangingPunct="1"/>
            <a:r>
              <a:rPr lang="zh-CN" altLang="en-US" sz="2000"/>
              <a:t>值</a:t>
            </a:r>
            <a:r>
              <a:rPr lang="en-US" altLang="zh-CN" sz="2000"/>
              <a:t>j </a:t>
            </a:r>
            <a:r>
              <a:rPr lang="en-US" altLang="zh-CN" sz="2000">
                <a:sym typeface="Wingdings" panose="05000000000000000000" pitchFamily="2" charset="2"/>
              </a:rPr>
              <a:t> </a:t>
            </a:r>
            <a:r>
              <a:rPr lang="zh-CN" altLang="en-US" sz="2000">
                <a:sym typeface="Wingdings" panose="05000000000000000000" pitchFamily="2" charset="2"/>
              </a:rPr>
              <a:t>对应语句标号</a:t>
            </a:r>
            <a:r>
              <a:rPr lang="en-US" altLang="zh-CN" sz="2000">
                <a:sym typeface="Wingdings" panose="05000000000000000000" pitchFamily="2" charset="2"/>
              </a:rPr>
              <a:t>label[j - i</a:t>
            </a:r>
            <a:r>
              <a:rPr lang="en-US" altLang="zh-CN" sz="2000" baseline="-25000">
                <a:sym typeface="Wingdings" panose="05000000000000000000" pitchFamily="2" charset="2"/>
              </a:rPr>
              <a:t>min</a:t>
            </a:r>
            <a:r>
              <a:rPr lang="en-US" altLang="zh-CN" sz="2000">
                <a:sym typeface="Wingdings" panose="05000000000000000000" pitchFamily="2" charset="2"/>
              </a:rPr>
              <a:t>]</a:t>
            </a:r>
          </a:p>
          <a:p>
            <a:pPr lvl="2" eaLnBrk="1" hangingPunct="1"/>
            <a:r>
              <a:rPr lang="zh-CN" altLang="en-US" sz="2000">
                <a:sym typeface="Wingdings" panose="05000000000000000000" pitchFamily="2" charset="2"/>
              </a:rPr>
              <a:t>表达式求值  直接定位标号</a:t>
            </a:r>
            <a:endParaRPr lang="zh-CN" altLang="en-US" sz="20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4456866-84F6-408E-AB3E-734671C237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1080" y="1777680"/>
              <a:ext cx="1777680" cy="1350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4456866-84F6-408E-AB3E-734671C2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1720" y="1768320"/>
                <a:ext cx="1796400" cy="1369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F914479-1824-40FD-923F-7C47F8749D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83"/>
    </mc:Choice>
    <mc:Fallback>
      <p:transition spd="slow" advTm="64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2E346741-A22E-4864-816A-9A6B213A0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翻译方法</a:t>
            </a:r>
            <a:r>
              <a:rPr lang="en-US" altLang="zh-CN"/>
              <a:t>1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B665396-0F46-412F-9429-22A2758046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10200"/>
          </a:xfrm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zh-CN" altLang="en-US" sz="2000"/>
              <a:t>计算</a:t>
            </a:r>
            <a:r>
              <a:rPr lang="en-US" altLang="zh-CN" sz="2000"/>
              <a:t>E</a:t>
            </a:r>
            <a:r>
              <a:rPr lang="en-US" altLang="zh-CN" sz="2000">
                <a:sym typeface="Wingdings" panose="05000000000000000000" pitchFamily="2" charset="2"/>
              </a:rPr>
              <a:t></a:t>
            </a:r>
            <a:r>
              <a:rPr lang="en-US" altLang="zh-CN" sz="2000"/>
              <a:t>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goto test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L</a:t>
            </a:r>
            <a:r>
              <a:rPr lang="en-US" altLang="zh-CN" sz="2000" baseline="-25000"/>
              <a:t>1</a:t>
            </a:r>
            <a:r>
              <a:rPr lang="en-US" altLang="zh-CN" sz="2000"/>
              <a:t>:	S</a:t>
            </a:r>
            <a:r>
              <a:rPr lang="en-US" altLang="zh-CN" sz="2000" baseline="-25000"/>
              <a:t>1</a:t>
            </a:r>
            <a:r>
              <a:rPr lang="zh-CN" altLang="en-US" sz="2000"/>
              <a:t>代码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000"/>
              <a:t>		</a:t>
            </a:r>
            <a:r>
              <a:rPr lang="en-US" altLang="zh-CN" sz="2000"/>
              <a:t>goto next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L</a:t>
            </a:r>
            <a:r>
              <a:rPr lang="en-US" altLang="zh-CN" sz="2000" baseline="-25000"/>
              <a:t>2</a:t>
            </a:r>
            <a:r>
              <a:rPr lang="en-US" altLang="zh-CN" sz="2000"/>
              <a:t>:	S</a:t>
            </a:r>
            <a:r>
              <a:rPr lang="en-US" altLang="zh-CN" sz="2000" baseline="-25000"/>
              <a:t>2</a:t>
            </a:r>
            <a:r>
              <a:rPr lang="zh-CN" altLang="en-US" sz="2000"/>
              <a:t>代码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000"/>
              <a:t>		</a:t>
            </a:r>
            <a:r>
              <a:rPr lang="en-US" altLang="zh-CN" sz="2000"/>
              <a:t>goto next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…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L</a:t>
            </a:r>
            <a:r>
              <a:rPr lang="en-US" altLang="zh-CN" sz="2000" baseline="-25000"/>
              <a:t>n-1</a:t>
            </a:r>
            <a:r>
              <a:rPr lang="en-US" altLang="zh-CN" sz="2000"/>
              <a:t>:	S</a:t>
            </a:r>
            <a:r>
              <a:rPr lang="en-US" altLang="zh-CN" sz="2000" baseline="-25000"/>
              <a:t>n-1</a:t>
            </a:r>
            <a:r>
              <a:rPr lang="zh-CN" altLang="en-US" sz="2000"/>
              <a:t>代码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000"/>
              <a:t>		</a:t>
            </a:r>
            <a:r>
              <a:rPr lang="en-US" altLang="zh-CN" sz="2000"/>
              <a:t>goto next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L</a:t>
            </a:r>
            <a:r>
              <a:rPr lang="en-US" altLang="zh-CN" sz="2000" baseline="-25000"/>
              <a:t>n</a:t>
            </a:r>
            <a:r>
              <a:rPr lang="en-US" altLang="zh-CN" sz="2000"/>
              <a:t>:	S</a:t>
            </a:r>
            <a:r>
              <a:rPr lang="en-US" altLang="zh-CN" sz="2000" baseline="-25000"/>
              <a:t>n</a:t>
            </a:r>
            <a:r>
              <a:rPr lang="zh-CN" altLang="en-US" sz="2000"/>
              <a:t>代码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000"/>
              <a:t>		</a:t>
            </a:r>
            <a:r>
              <a:rPr lang="en-US" altLang="zh-CN" sz="2000"/>
              <a:t>goto next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test:	if (t == V</a:t>
            </a:r>
            <a:r>
              <a:rPr lang="en-US" altLang="zh-CN" sz="2000" baseline="-25000"/>
              <a:t>1</a:t>
            </a:r>
            <a:r>
              <a:rPr lang="en-US" altLang="zh-CN" sz="2000"/>
              <a:t>) goto L</a:t>
            </a:r>
            <a:r>
              <a:rPr lang="en-US" altLang="zh-CN" sz="2000" baseline="-25000"/>
              <a:t>1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baseline="-25000"/>
              <a:t>		</a:t>
            </a:r>
            <a:r>
              <a:rPr lang="en-US" altLang="zh-CN" sz="2000"/>
              <a:t>if (t == V</a:t>
            </a:r>
            <a:r>
              <a:rPr lang="en-US" altLang="zh-CN" sz="2000" baseline="-25000"/>
              <a:t>2</a:t>
            </a:r>
            <a:r>
              <a:rPr lang="en-US" altLang="zh-CN" sz="2000"/>
              <a:t>) goto L</a:t>
            </a:r>
            <a:r>
              <a:rPr lang="en-US" altLang="zh-CN" sz="2000" baseline="-25000"/>
              <a:t>2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…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if (t == V</a:t>
            </a:r>
            <a:r>
              <a:rPr lang="en-US" altLang="zh-CN" sz="2000" baseline="-25000"/>
              <a:t>n-1</a:t>
            </a:r>
            <a:r>
              <a:rPr lang="en-US" altLang="zh-CN" sz="2000"/>
              <a:t>) goto L</a:t>
            </a:r>
            <a:r>
              <a:rPr lang="en-US" altLang="zh-CN" sz="2000" baseline="-25000"/>
              <a:t>n-1</a:t>
            </a:r>
            <a:endParaRPr lang="en-US" altLang="zh-CN" sz="2000"/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goto L</a:t>
            </a:r>
            <a:r>
              <a:rPr lang="en-US" altLang="zh-CN" sz="2000" baseline="-25000"/>
              <a:t>n</a:t>
            </a:r>
            <a:endParaRPr lang="en-US" altLang="zh-CN" sz="2000"/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next: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E950EEE-D565-4281-98CF-089187ED09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6720" y="4807800"/>
              <a:ext cx="1931400" cy="350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E950EEE-D565-4281-98CF-089187ED09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7360" y="4798440"/>
                <a:ext cx="1950120" cy="369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80B84D4-7EEF-46CC-859F-29F64FC746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40"/>
    </mc:Choice>
    <mc:Fallback>
      <p:transition spd="slow" advTm="16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0104A6FD-6478-47D2-9CA6-87A2A51A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翻译方法</a:t>
            </a:r>
            <a:r>
              <a:rPr lang="en-US" altLang="zh-CN"/>
              <a:t>2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3BDBDB11-5082-4EF1-AF8F-B109EC4F8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10200"/>
          </a:xfrm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200"/>
              <a:t>		</a:t>
            </a:r>
            <a:r>
              <a:rPr lang="zh-CN" altLang="en-US" sz="2200"/>
              <a:t>计算</a:t>
            </a:r>
            <a:r>
              <a:rPr lang="en-US" altLang="zh-CN" sz="2200"/>
              <a:t>E</a:t>
            </a:r>
            <a:r>
              <a:rPr lang="en-US" altLang="zh-CN" sz="2200">
                <a:sym typeface="Wingdings" panose="05000000000000000000" pitchFamily="2" charset="2"/>
              </a:rPr>
              <a:t></a:t>
            </a:r>
            <a:r>
              <a:rPr lang="en-US" altLang="zh-CN" sz="2200"/>
              <a:t>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200"/>
              <a:t>		if t &lt;&gt; V</a:t>
            </a:r>
            <a:r>
              <a:rPr lang="en-US" altLang="zh-CN" sz="2200" baseline="-25000"/>
              <a:t>1</a:t>
            </a:r>
            <a:r>
              <a:rPr lang="en-US" altLang="zh-CN" sz="2200"/>
              <a:t> goto L</a:t>
            </a:r>
            <a:r>
              <a:rPr lang="en-US" altLang="zh-CN" sz="2200" baseline="-25000"/>
              <a:t>1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200" baseline="-25000"/>
              <a:t>		</a:t>
            </a:r>
            <a:r>
              <a:rPr lang="en-US" altLang="zh-CN" sz="2200"/>
              <a:t>S</a:t>
            </a:r>
            <a:r>
              <a:rPr lang="en-US" altLang="zh-CN" sz="2200" baseline="-25000"/>
              <a:t>1</a:t>
            </a:r>
            <a:r>
              <a:rPr lang="zh-CN" altLang="en-US" sz="2200"/>
              <a:t>代码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200"/>
              <a:t>		</a:t>
            </a:r>
            <a:r>
              <a:rPr lang="en-US" altLang="zh-CN" sz="2200"/>
              <a:t>goto test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200"/>
              <a:t>L</a:t>
            </a:r>
            <a:r>
              <a:rPr lang="en-US" altLang="zh-CN" sz="2200" baseline="-25000"/>
              <a:t>1</a:t>
            </a:r>
            <a:r>
              <a:rPr lang="en-US" altLang="zh-CN" sz="2200"/>
              <a:t>:	if t &lt;&gt; V</a:t>
            </a:r>
            <a:r>
              <a:rPr lang="en-US" altLang="zh-CN" sz="2200" baseline="-25000"/>
              <a:t>2</a:t>
            </a:r>
            <a:r>
              <a:rPr lang="en-US" altLang="zh-CN" sz="2200"/>
              <a:t> goto L</a:t>
            </a:r>
            <a:r>
              <a:rPr lang="en-US" altLang="zh-CN" sz="2200" baseline="-25000"/>
              <a:t>2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200"/>
              <a:t>		S</a:t>
            </a:r>
            <a:r>
              <a:rPr lang="en-US" altLang="zh-CN" sz="2200" baseline="-25000"/>
              <a:t>2</a:t>
            </a:r>
            <a:r>
              <a:rPr lang="zh-CN" altLang="en-US" sz="2200"/>
              <a:t>代码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200"/>
              <a:t>		</a:t>
            </a:r>
            <a:r>
              <a:rPr lang="en-US" altLang="zh-CN" sz="2200"/>
              <a:t>goto next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200"/>
              <a:t>L</a:t>
            </a:r>
            <a:r>
              <a:rPr lang="en-US" altLang="zh-CN" sz="2200" baseline="-25000"/>
              <a:t>2</a:t>
            </a:r>
            <a:r>
              <a:rPr lang="en-US" altLang="zh-CN" sz="2200"/>
              <a:t>: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200"/>
              <a:t>		…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200"/>
              <a:t>L</a:t>
            </a:r>
            <a:r>
              <a:rPr lang="en-US" altLang="zh-CN" sz="2200" baseline="-25000"/>
              <a:t>n-2</a:t>
            </a:r>
            <a:r>
              <a:rPr lang="en-US" altLang="zh-CN" sz="2200"/>
              <a:t>:	 if t &lt;&gt; V</a:t>
            </a:r>
            <a:r>
              <a:rPr lang="en-US" altLang="zh-CN" sz="2200" baseline="-25000"/>
              <a:t>n-1</a:t>
            </a:r>
            <a:r>
              <a:rPr lang="en-US" altLang="zh-CN" sz="2200"/>
              <a:t> goto L</a:t>
            </a:r>
            <a:r>
              <a:rPr lang="en-US" altLang="zh-CN" sz="2200" baseline="-25000"/>
              <a:t>n-1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200"/>
              <a:t>		S</a:t>
            </a:r>
            <a:r>
              <a:rPr lang="en-US" altLang="zh-CN" sz="2200" baseline="-25000"/>
              <a:t>n-1</a:t>
            </a:r>
            <a:r>
              <a:rPr lang="zh-CN" altLang="en-US" sz="2200"/>
              <a:t>代码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200"/>
              <a:t>		</a:t>
            </a:r>
            <a:r>
              <a:rPr lang="en-US" altLang="zh-CN" sz="2200"/>
              <a:t>goto next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200"/>
              <a:t>L</a:t>
            </a:r>
            <a:r>
              <a:rPr lang="en-US" altLang="zh-CN" sz="2200" baseline="-25000"/>
              <a:t>n</a:t>
            </a:r>
            <a:r>
              <a:rPr lang="en-US" altLang="zh-CN" sz="2200"/>
              <a:t>:	S</a:t>
            </a:r>
            <a:r>
              <a:rPr lang="en-US" altLang="zh-CN" sz="2200" baseline="-25000"/>
              <a:t>n</a:t>
            </a:r>
            <a:r>
              <a:rPr lang="zh-CN" altLang="en-US" sz="2200"/>
              <a:t>代码</a:t>
            </a:r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200"/>
              <a:t>next: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5065D82-DDB9-4C31-BF66-AA27C29CF2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4960" y="1987560"/>
              <a:ext cx="1210680" cy="343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5065D82-DDB9-4C31-BF66-AA27C29CF2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5600" y="1978200"/>
                <a:ext cx="1229400" cy="361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217B0BA-3827-49B3-B60D-ED6F02CEDB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8"/>
    </mc:Choice>
    <mc:Fallback>
      <p:transition spd="slow" advTm="14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49399BD8-D09A-4FE9-BF50-48C0E8B0C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8.4.2  </a:t>
            </a:r>
            <a:r>
              <a:rPr lang="zh-CN" altLang="en-US"/>
              <a:t>用数值表示布尔值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17FFD8-BA2A-4DD5-B238-DA127B063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CN" sz="2800"/>
              <a:t>a or b and not c </a:t>
            </a:r>
            <a:r>
              <a:rPr lang="en-US" altLang="zh-CN" sz="2800">
                <a:sym typeface="Wingdings" panose="05000000000000000000" pitchFamily="2" charset="2"/>
              </a:rPr>
              <a:t>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</a:t>
            </a:r>
            <a:r>
              <a:rPr lang="en-US" altLang="zh-CN" sz="2400" baseline="-25000"/>
              <a:t>1</a:t>
            </a:r>
            <a:r>
              <a:rPr lang="en-US" altLang="zh-CN" sz="2400"/>
              <a:t> := not c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</a:t>
            </a:r>
            <a:r>
              <a:rPr lang="en-US" altLang="zh-CN" sz="2400" baseline="-25000"/>
              <a:t>2</a:t>
            </a:r>
            <a:r>
              <a:rPr lang="en-US" altLang="zh-CN" sz="2400"/>
              <a:t> := b and t</a:t>
            </a:r>
            <a:r>
              <a:rPr lang="en-US" altLang="zh-CN" sz="2400" baseline="-25000"/>
              <a:t>1</a:t>
            </a:r>
            <a:endParaRPr lang="en-US" altLang="zh-CN" sz="240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</a:t>
            </a:r>
            <a:r>
              <a:rPr lang="en-US" altLang="zh-CN" sz="2400" baseline="-25000"/>
              <a:t>3</a:t>
            </a:r>
            <a:r>
              <a:rPr lang="en-US" altLang="zh-CN" sz="2400"/>
              <a:t> := a or t</a:t>
            </a:r>
            <a:r>
              <a:rPr lang="en-US" altLang="zh-CN" sz="2400" baseline="-25000"/>
              <a:t>2</a:t>
            </a:r>
          </a:p>
          <a:p>
            <a:pPr eaLnBrk="1" hangingPunct="1"/>
            <a:r>
              <a:rPr lang="en-US" altLang="zh-CN" sz="2800"/>
              <a:t>a &lt; b </a:t>
            </a:r>
            <a:r>
              <a:rPr lang="en-US" altLang="zh-CN" sz="2800">
                <a:sym typeface="Wingdings" panose="05000000000000000000" pitchFamily="2" charset="2"/>
              </a:rPr>
              <a:t> if a &lt; b then 1 else 0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100:	if a &lt; b goto 103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101:	t := 0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102:	goto 104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103:	t := 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104: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0A2A240-F115-4EAA-AFEB-BC3F3E4D2C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65"/>
    </mc:Choice>
    <mc:Fallback xmlns="">
      <p:transition spd="slow" advTm="99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980A2A3-6DE1-4B21-A8B1-2B746AF46D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翻译模式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25FDAF8-2F1A-41EC-BC01-8B40301006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E→E</a:t>
            </a:r>
            <a:r>
              <a:rPr lang="en-US" altLang="zh-CN" sz="2000" baseline="-25000"/>
              <a:t>1</a:t>
            </a:r>
            <a:r>
              <a:rPr lang="en-US" altLang="zh-CN" sz="2000"/>
              <a:t> </a:t>
            </a:r>
            <a:r>
              <a:rPr lang="en-US" altLang="zh-CN" sz="2000" b="1"/>
              <a:t>or</a:t>
            </a:r>
            <a:r>
              <a:rPr lang="en-US" altLang="zh-CN" sz="2000"/>
              <a:t> E</a:t>
            </a:r>
            <a:r>
              <a:rPr lang="en-US" altLang="zh-CN" sz="2000" baseline="-25000"/>
              <a:t>2</a:t>
            </a:r>
            <a:r>
              <a:rPr lang="en-US" altLang="zh-CN" sz="2000"/>
              <a:t>	{ E.place = newtemp;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	emit(E.place ‘:=’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 ‘or’ E</a:t>
            </a:r>
            <a:r>
              <a:rPr lang="en-US" altLang="zh-CN" sz="2000" baseline="-25000"/>
              <a:t>2</a:t>
            </a:r>
            <a:r>
              <a:rPr lang="en-US" altLang="zh-CN" sz="2000"/>
              <a:t>.place);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E→E</a:t>
            </a:r>
            <a:r>
              <a:rPr lang="en-US" altLang="zh-CN" sz="2000" baseline="-25000"/>
              <a:t>1</a:t>
            </a:r>
            <a:r>
              <a:rPr lang="en-US" altLang="zh-CN" sz="2000"/>
              <a:t> </a:t>
            </a:r>
            <a:r>
              <a:rPr lang="en-US" altLang="zh-CN" sz="2000" b="1"/>
              <a:t>and</a:t>
            </a:r>
            <a:r>
              <a:rPr lang="en-US" altLang="zh-CN" sz="2000"/>
              <a:t> E</a:t>
            </a:r>
            <a:r>
              <a:rPr lang="en-US" altLang="zh-CN" sz="2000" baseline="-25000"/>
              <a:t>2</a:t>
            </a:r>
            <a:r>
              <a:rPr lang="en-US" altLang="zh-CN" sz="2000"/>
              <a:t>	{ E.place = newtemp;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	emit(E.place ‘:=’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 ‘and’ E</a:t>
            </a:r>
            <a:r>
              <a:rPr lang="en-US" altLang="zh-CN" sz="2000" baseline="-25000"/>
              <a:t>2</a:t>
            </a:r>
            <a:r>
              <a:rPr lang="en-US" altLang="zh-CN" sz="2000"/>
              <a:t>.place);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E→</a:t>
            </a:r>
            <a:r>
              <a:rPr lang="en-US" altLang="zh-CN" sz="2000" b="1"/>
              <a:t>not</a:t>
            </a:r>
            <a:r>
              <a:rPr lang="en-US" altLang="zh-CN" sz="2000"/>
              <a:t> E</a:t>
            </a:r>
            <a:r>
              <a:rPr lang="en-US" altLang="zh-CN" sz="2000" baseline="-25000"/>
              <a:t>1</a:t>
            </a:r>
            <a:r>
              <a:rPr lang="en-US" altLang="zh-CN" sz="2000"/>
              <a:t>	{ E.place = newtemp;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	emit(E.place ‘:=’ ‘not’ E</a:t>
            </a:r>
            <a:r>
              <a:rPr lang="en-US" altLang="zh-CN" sz="2000" baseline="-25000"/>
              <a:t>1</a:t>
            </a:r>
            <a:r>
              <a:rPr lang="en-US" altLang="zh-CN" sz="2000"/>
              <a:t>.place);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E→( E</a:t>
            </a:r>
            <a:r>
              <a:rPr lang="en-US" altLang="zh-CN" sz="2000" baseline="-25000"/>
              <a:t>1</a:t>
            </a:r>
            <a:r>
              <a:rPr lang="en-US" altLang="zh-CN" sz="2000"/>
              <a:t> )	{ E.place = E</a:t>
            </a:r>
            <a:r>
              <a:rPr lang="en-US" altLang="zh-CN" sz="2000" baseline="-25000"/>
              <a:t>1</a:t>
            </a:r>
            <a:r>
              <a:rPr lang="en-US" altLang="zh-CN" sz="2000"/>
              <a:t>.place;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E→</a:t>
            </a:r>
            <a:r>
              <a:rPr lang="en-US" altLang="zh-CN" sz="2000" b="1"/>
              <a:t>id</a:t>
            </a:r>
            <a:r>
              <a:rPr lang="en-US" altLang="zh-CN" sz="2000" b="1" baseline="-25000"/>
              <a:t>1</a:t>
            </a:r>
            <a:r>
              <a:rPr lang="en-US" altLang="zh-CN" sz="2000" b="1"/>
              <a:t> relop id</a:t>
            </a:r>
            <a:r>
              <a:rPr lang="en-US" altLang="zh-CN" sz="2000" b="1" baseline="-25000"/>
              <a:t>2</a:t>
            </a:r>
            <a:r>
              <a:rPr lang="en-US" altLang="zh-CN" sz="2000"/>
              <a:t>	{ E.place = newtemp;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	emit(‘if’ </a:t>
            </a:r>
            <a:r>
              <a:rPr lang="en-US" altLang="zh-CN" sz="2000" b="1"/>
              <a:t>id</a:t>
            </a:r>
            <a:r>
              <a:rPr lang="en-US" altLang="zh-CN" sz="2000" baseline="-25000"/>
              <a:t>1</a:t>
            </a:r>
            <a:r>
              <a:rPr lang="en-US" altLang="zh-CN" sz="2000"/>
              <a:t>.place </a:t>
            </a:r>
            <a:r>
              <a:rPr lang="en-US" altLang="zh-CN" sz="2000" b="1"/>
              <a:t>relop</a:t>
            </a:r>
            <a:r>
              <a:rPr lang="en-US" altLang="zh-CN" sz="2000"/>
              <a:t>.op </a:t>
            </a:r>
            <a:r>
              <a:rPr lang="en-US" altLang="zh-CN" sz="2000" b="1"/>
              <a:t>id</a:t>
            </a:r>
            <a:r>
              <a:rPr lang="en-US" altLang="zh-CN" sz="2000" b="1" baseline="-25000"/>
              <a:t>2</a:t>
            </a:r>
            <a:r>
              <a:rPr lang="en-US" altLang="zh-CN" sz="2000"/>
              <a:t>.place ‘goto’ nextstat + 3);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	emit(E.place ‘:=’ ‘0’);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	emit(‘goto’ nextstat + 2);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	emit(E.place ‘:=’ ‘1’);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E→</a:t>
            </a:r>
            <a:r>
              <a:rPr lang="en-US" altLang="zh-CN" sz="2000" b="1"/>
              <a:t>true</a:t>
            </a:r>
            <a:r>
              <a:rPr lang="en-US" altLang="zh-CN" sz="2000"/>
              <a:t>		{ E.place = newtemp; emit(E.place ‘:=’ ‘1’);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E→</a:t>
            </a:r>
            <a:r>
              <a:rPr lang="en-US" altLang="zh-CN" sz="2000" b="1"/>
              <a:t>false</a:t>
            </a:r>
            <a:r>
              <a:rPr lang="en-US" altLang="zh-CN" sz="2000"/>
              <a:t>		{ E.place = newtemp; emit(E.place ‘:=’ ‘0’); 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A1DB789-735E-4777-A312-BE62393AA7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0320" y="1395720"/>
              <a:ext cx="5868000" cy="4721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A1DB789-735E-4777-A312-BE62393AA7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0960" y="1386360"/>
                <a:ext cx="5886720" cy="4739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500DA1C-DD07-4C8A-9E88-885A9B7F7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04"/>
    </mc:Choice>
    <mc:Fallback xmlns="">
      <p:transition spd="slow" advTm="92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A6066ED-9AAA-426C-8111-0B0B3514F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8.3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0A5CCD0-EDC8-4070-B4A4-348C0DFDEE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/>
              <a:t>翻译</a:t>
            </a:r>
            <a:r>
              <a:rPr lang="en-US" altLang="zh-CN" sz="2400"/>
              <a:t>a &lt; b or c &lt; d and e &lt; f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100: if a &lt; b goto 103     	107: t</a:t>
            </a:r>
            <a:r>
              <a:rPr lang="en-US" altLang="zh-CN" sz="2400" baseline="-25000"/>
              <a:t>2</a:t>
            </a:r>
            <a:r>
              <a:rPr lang="en-US" altLang="zh-CN" sz="2400"/>
              <a:t> := 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101: t</a:t>
            </a:r>
            <a:r>
              <a:rPr lang="en-US" altLang="zh-CN" sz="2400" baseline="-25000"/>
              <a:t>1 </a:t>
            </a:r>
            <a:r>
              <a:rPr lang="en-US" altLang="zh-CN" sz="2400"/>
              <a:t>:= 0			108: if e &lt; f goto 111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102: goto 104		    	109: t</a:t>
            </a:r>
            <a:r>
              <a:rPr lang="en-US" altLang="zh-CN" sz="2400" baseline="-25000"/>
              <a:t>3</a:t>
            </a:r>
            <a:r>
              <a:rPr lang="en-US" altLang="zh-CN" sz="2400"/>
              <a:t> := 0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103: t</a:t>
            </a:r>
            <a:r>
              <a:rPr lang="en-US" altLang="zh-CN" sz="2400" baseline="-25000"/>
              <a:t>1</a:t>
            </a:r>
            <a:r>
              <a:rPr lang="en-US" altLang="zh-CN" sz="2400"/>
              <a:t> := 1			110: goto 112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104: if c &lt; d goto 107	    	111: t</a:t>
            </a:r>
            <a:r>
              <a:rPr lang="en-US" altLang="zh-CN" sz="2400" baseline="-25000"/>
              <a:t>3</a:t>
            </a:r>
            <a:r>
              <a:rPr lang="en-US" altLang="zh-CN" sz="2400"/>
              <a:t> := 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105: t</a:t>
            </a:r>
            <a:r>
              <a:rPr lang="en-US" altLang="zh-CN" sz="2400" baseline="-25000"/>
              <a:t>2</a:t>
            </a:r>
            <a:r>
              <a:rPr lang="en-US" altLang="zh-CN" sz="2400"/>
              <a:t> := 0			112: t</a:t>
            </a:r>
            <a:r>
              <a:rPr lang="en-US" altLang="zh-CN" sz="2400" baseline="-25000"/>
              <a:t>4</a:t>
            </a:r>
            <a:r>
              <a:rPr lang="en-US" altLang="zh-CN" sz="2400"/>
              <a:t> := t</a:t>
            </a:r>
            <a:r>
              <a:rPr lang="en-US" altLang="zh-CN" sz="2400" baseline="-25000"/>
              <a:t>2</a:t>
            </a:r>
            <a:r>
              <a:rPr lang="en-US" altLang="zh-CN" sz="2400"/>
              <a:t> and t</a:t>
            </a:r>
            <a:r>
              <a:rPr lang="en-US" altLang="zh-CN" sz="2400" baseline="-25000"/>
              <a:t>3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106: goto 108		    	113: t</a:t>
            </a:r>
            <a:r>
              <a:rPr lang="en-US" altLang="zh-CN" sz="2400" baseline="-25000"/>
              <a:t>5</a:t>
            </a:r>
            <a:r>
              <a:rPr lang="en-US" altLang="zh-CN" sz="2400"/>
              <a:t> := t</a:t>
            </a:r>
            <a:r>
              <a:rPr lang="en-US" altLang="zh-CN" sz="2400" baseline="-25000"/>
              <a:t>1</a:t>
            </a:r>
            <a:r>
              <a:rPr lang="en-US" altLang="zh-CN" sz="2400"/>
              <a:t> or t</a:t>
            </a:r>
            <a:r>
              <a:rPr lang="en-US" altLang="zh-CN" sz="2400" baseline="-25000"/>
              <a:t>4</a:t>
            </a:r>
            <a:endParaRPr lang="en-US" altLang="zh-CN" sz="24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2CA245F-372E-45AB-9335-1FF392E503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6040" y="1204200"/>
              <a:ext cx="5748480" cy="3684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2CA245F-372E-45AB-9335-1FF392E503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6680" y="1194840"/>
                <a:ext cx="5767200" cy="3703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9C26709-531E-4A64-AB64-000B842220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02"/>
    </mc:Choice>
    <mc:Fallback xmlns="">
      <p:transition spd="slow" advTm="67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C4FF09F-9B7E-4A56-AF9A-15926BA9CC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8.4.3  </a:t>
            </a:r>
            <a:r>
              <a:rPr lang="zh-CN" altLang="en-US"/>
              <a:t>控制流语句的翻译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B5A72589-C42F-450A-8E04-6EC65A1B96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S→</a:t>
            </a:r>
            <a:r>
              <a:rPr lang="en-US" altLang="zh-CN" sz="2400" b="1"/>
              <a:t>if</a:t>
            </a:r>
            <a:r>
              <a:rPr lang="en-US" altLang="zh-CN" sz="2400"/>
              <a:t> E </a:t>
            </a:r>
            <a:r>
              <a:rPr lang="en-US" altLang="zh-CN" sz="2400" b="1"/>
              <a:t>then</a:t>
            </a:r>
            <a:r>
              <a:rPr lang="en-US" altLang="zh-CN" sz="2400"/>
              <a:t> S</a:t>
            </a:r>
            <a:r>
              <a:rPr lang="en-US" altLang="zh-CN" sz="2400" baseline="-25000"/>
              <a:t>1</a:t>
            </a:r>
            <a:r>
              <a:rPr lang="en-US" altLang="zh-CN" sz="2400"/>
              <a:t> | </a:t>
            </a:r>
            <a:r>
              <a:rPr lang="en-US" altLang="zh-CN" sz="2400" b="1"/>
              <a:t>if</a:t>
            </a:r>
            <a:r>
              <a:rPr lang="en-US" altLang="zh-CN" sz="2400"/>
              <a:t> E </a:t>
            </a:r>
            <a:r>
              <a:rPr lang="en-US" altLang="zh-CN" sz="2400" b="1"/>
              <a:t>then</a:t>
            </a:r>
            <a:r>
              <a:rPr lang="en-US" altLang="zh-CN" sz="2400"/>
              <a:t> S</a:t>
            </a:r>
            <a:r>
              <a:rPr lang="en-US" altLang="zh-CN" sz="2400" baseline="-25000"/>
              <a:t>1</a:t>
            </a:r>
            <a:r>
              <a:rPr lang="en-US" altLang="zh-CN" sz="2400"/>
              <a:t> </a:t>
            </a:r>
            <a:r>
              <a:rPr lang="en-US" altLang="zh-CN" sz="2400" b="1"/>
              <a:t>else</a:t>
            </a:r>
            <a:r>
              <a:rPr lang="en-US" altLang="zh-CN" sz="2400"/>
              <a:t> S</a:t>
            </a:r>
            <a:r>
              <a:rPr lang="en-US" altLang="zh-CN" sz="2400" baseline="-25000"/>
              <a:t>2</a:t>
            </a:r>
            <a:r>
              <a:rPr lang="en-US" altLang="zh-CN" sz="2400"/>
              <a:t> | </a:t>
            </a:r>
            <a:r>
              <a:rPr lang="en-US" altLang="zh-CN" sz="2400" b="1"/>
              <a:t>while</a:t>
            </a:r>
            <a:r>
              <a:rPr lang="en-US" altLang="zh-CN" sz="2400"/>
              <a:t> E </a:t>
            </a:r>
            <a:r>
              <a:rPr lang="en-US" altLang="zh-CN" sz="2400" b="1"/>
              <a:t>do</a:t>
            </a:r>
            <a:r>
              <a:rPr lang="en-US" altLang="zh-CN" sz="2400"/>
              <a:t> S</a:t>
            </a:r>
            <a:r>
              <a:rPr lang="en-US" altLang="zh-CN" sz="2400" baseline="-25000"/>
              <a:t>1</a:t>
            </a:r>
            <a:endParaRPr lang="en-US" altLang="zh-CN" sz="2400"/>
          </a:p>
        </p:txBody>
      </p:sp>
      <p:pic>
        <p:nvPicPr>
          <p:cNvPr id="41988" name="Picture 5" descr="ctrl">
            <a:extLst>
              <a:ext uri="{FF2B5EF4-FFF2-40B4-BE49-F238E27FC236}">
                <a16:creationId xmlns:a16="http://schemas.microsoft.com/office/drawing/2014/main" id="{2EE337F1-BD24-462B-84ED-349B9BDA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2278063"/>
            <a:ext cx="8618537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9944B23-0C6F-42F6-B893-161820C860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0" y="948960"/>
              <a:ext cx="8937000" cy="3485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9944B23-0C6F-42F6-B893-161820C860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60" y="939600"/>
                <a:ext cx="8955720" cy="3503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44D3AA8-0FC5-4DAB-9034-492455012B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591"/>
    </mc:Choice>
    <mc:Fallback xmlns="">
      <p:transition spd="slow" advTm="427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D29853B-ED20-4C6E-BD6F-2D0837BB3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语法制导定义－</a:t>
            </a:r>
            <a:r>
              <a:rPr lang="en-US" altLang="zh-CN"/>
              <a:t>if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CA0AF4C-4BB0-4827-990C-42BC715E2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581400"/>
            <a:ext cx="7772400" cy="2971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S→ </a:t>
            </a:r>
            <a:r>
              <a:rPr lang="en-US" altLang="zh-CN" sz="2000" b="1"/>
              <a:t>if</a:t>
            </a:r>
            <a:r>
              <a:rPr lang="en-US" altLang="zh-CN" sz="2000"/>
              <a:t> E </a:t>
            </a:r>
            <a:r>
              <a:rPr lang="en-US" altLang="zh-CN" sz="2000" b="1"/>
              <a:t>then</a:t>
            </a:r>
            <a:r>
              <a:rPr lang="en-US" altLang="zh-CN" sz="2000"/>
              <a:t> S</a:t>
            </a:r>
            <a:r>
              <a:rPr lang="en-US" altLang="zh-CN" sz="2000" baseline="-25000"/>
              <a:t>1</a:t>
            </a:r>
            <a:r>
              <a:rPr lang="en-US" altLang="zh-CN" sz="2000"/>
              <a:t>	E.true = newlabel;  E.false = S.next;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S</a:t>
            </a:r>
            <a:r>
              <a:rPr lang="en-US" altLang="zh-CN" sz="2000" baseline="-25000"/>
              <a:t>1</a:t>
            </a:r>
            <a:r>
              <a:rPr lang="en-US" altLang="zh-CN" sz="2000"/>
              <a:t>.next = S.next;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S.code = E.code || gen(E.true ‘:’) || S</a:t>
            </a:r>
            <a:r>
              <a:rPr lang="en-US" altLang="zh-CN" sz="2000" baseline="-25000"/>
              <a:t>1</a:t>
            </a:r>
            <a:r>
              <a:rPr lang="en-US" altLang="zh-CN" sz="2000"/>
              <a:t>.code</a:t>
            </a:r>
          </a:p>
        </p:txBody>
      </p:sp>
      <p:pic>
        <p:nvPicPr>
          <p:cNvPr id="43012" name="Picture 4" descr="if">
            <a:extLst>
              <a:ext uri="{FF2B5EF4-FFF2-40B4-BE49-F238E27FC236}">
                <a16:creationId xmlns:a16="http://schemas.microsoft.com/office/drawing/2014/main" id="{4554B8FB-5C19-4484-A742-735BE13DE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71600"/>
            <a:ext cx="2746375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3C34678-56CB-425E-9A3B-14EE23889A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6000" y="502560"/>
              <a:ext cx="7549920" cy="4306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3C34678-56CB-425E-9A3B-14EE23889A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6640" y="493200"/>
                <a:ext cx="7568640" cy="4325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C01B714-BF7B-4969-B5D0-6806B469B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465"/>
    </mc:Choice>
    <mc:Fallback xmlns="">
      <p:transition spd="slow" advTm="435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7A05A17-3E99-4AF0-AB3C-1E74609112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语法制导定义－</a:t>
            </a:r>
            <a:r>
              <a:rPr lang="en-US" altLang="zh-CN"/>
              <a:t>if-else</a:t>
            </a:r>
          </a:p>
        </p:txBody>
      </p:sp>
      <p:sp>
        <p:nvSpPr>
          <p:cNvPr id="578563" name="Rectangle 3">
            <a:extLst>
              <a:ext uri="{FF2B5EF4-FFF2-40B4-BE49-F238E27FC236}">
                <a16:creationId xmlns:a16="http://schemas.microsoft.com/office/drawing/2014/main" id="{3DF25256-CBA9-4B37-92D8-419279D11A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429000"/>
            <a:ext cx="7772400" cy="2667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S→</a:t>
            </a:r>
            <a:r>
              <a:rPr lang="en-US" altLang="zh-CN" sz="2000" b="1"/>
              <a:t>if</a:t>
            </a:r>
            <a:r>
              <a:rPr lang="en-US" altLang="zh-CN" sz="2000"/>
              <a:t> E </a:t>
            </a:r>
            <a:r>
              <a:rPr lang="en-US" altLang="zh-CN" sz="2000" b="1"/>
              <a:t>then</a:t>
            </a:r>
            <a:r>
              <a:rPr lang="en-US" altLang="zh-CN" sz="2000"/>
              <a:t> S</a:t>
            </a:r>
            <a:r>
              <a:rPr lang="en-US" altLang="zh-CN" sz="2000" baseline="-25000"/>
              <a:t>1 </a:t>
            </a:r>
            <a:r>
              <a:rPr lang="en-US" altLang="zh-CN" sz="2000" b="1"/>
              <a:t>else</a:t>
            </a:r>
            <a:r>
              <a:rPr lang="en-US" altLang="zh-CN" sz="2000"/>
              <a:t> S</a:t>
            </a:r>
            <a:r>
              <a:rPr lang="en-US" altLang="zh-CN" sz="2000" baseline="-25000"/>
              <a:t>2</a:t>
            </a:r>
            <a:endParaRPr lang="en-US" altLang="zh-CN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E.true = newlabel;  E.false = newlabel;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S</a:t>
            </a:r>
            <a:r>
              <a:rPr lang="en-US" altLang="zh-CN" sz="2000" baseline="-25000"/>
              <a:t>1</a:t>
            </a:r>
            <a:r>
              <a:rPr lang="en-US" altLang="zh-CN" sz="2000"/>
              <a:t>.next = S.next;  S</a:t>
            </a:r>
            <a:r>
              <a:rPr lang="en-US" altLang="zh-CN" sz="2000" baseline="-25000"/>
              <a:t>2</a:t>
            </a:r>
            <a:r>
              <a:rPr lang="en-US" altLang="zh-CN" sz="2000"/>
              <a:t>.next = S.next;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S.code = E.code || gen(E.true ‘:’) || S</a:t>
            </a:r>
            <a:r>
              <a:rPr lang="en-US" altLang="zh-CN" sz="2000" baseline="-25000"/>
              <a:t>1</a:t>
            </a:r>
            <a:r>
              <a:rPr lang="en-US" altLang="zh-CN" sz="2000"/>
              <a:t>.code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   || gen(‘goto’ S.next) || gen(E.false ‘:’) ||S</a:t>
            </a:r>
            <a:r>
              <a:rPr lang="en-US" altLang="zh-CN" sz="2000" baseline="-25000"/>
              <a:t>2</a:t>
            </a:r>
            <a:r>
              <a:rPr lang="en-US" altLang="zh-CN" sz="2000"/>
              <a:t>.code</a:t>
            </a:r>
          </a:p>
        </p:txBody>
      </p:sp>
      <p:pic>
        <p:nvPicPr>
          <p:cNvPr id="44036" name="Picture 4" descr="else">
            <a:extLst>
              <a:ext uri="{FF2B5EF4-FFF2-40B4-BE49-F238E27FC236}">
                <a16:creationId xmlns:a16="http://schemas.microsoft.com/office/drawing/2014/main" id="{3C210642-793F-4C51-8CA6-B3BC607C9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95400"/>
            <a:ext cx="2516188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9FBBAB6-57BB-4A1C-8F22-4D1B3576F3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21480" y="1299960"/>
              <a:ext cx="3938400" cy="32299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9FBBAB6-57BB-4A1C-8F22-4D1B3576F3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12120" y="1290600"/>
                <a:ext cx="3957120" cy="3248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AA69D8E-7C99-4800-B811-AEFD71853B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79"/>
    </mc:Choice>
    <mc:Fallback xmlns="">
      <p:transition spd="slow" advTm="100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578563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C7091603-30F3-40BD-BD80-5EFFBBC5EE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语法制导定义</a:t>
            </a:r>
          </a:p>
        </p:txBody>
      </p:sp>
      <p:sp>
        <p:nvSpPr>
          <p:cNvPr id="579587" name="Rectangle 3">
            <a:extLst>
              <a:ext uri="{FF2B5EF4-FFF2-40B4-BE49-F238E27FC236}">
                <a16:creationId xmlns:a16="http://schemas.microsoft.com/office/drawing/2014/main" id="{6863B957-0597-40C8-9A8B-7483AA3570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52800"/>
            <a:ext cx="7772400" cy="3200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S→</a:t>
            </a:r>
            <a:r>
              <a:rPr lang="en-US" altLang="zh-CN" sz="2000" b="1"/>
              <a:t>while</a:t>
            </a:r>
            <a:r>
              <a:rPr lang="en-US" altLang="zh-CN" sz="2000"/>
              <a:t> E </a:t>
            </a:r>
            <a:r>
              <a:rPr lang="en-US" altLang="zh-CN" sz="2000" b="1"/>
              <a:t>do</a:t>
            </a:r>
            <a:r>
              <a:rPr lang="en-US" altLang="zh-CN" sz="2000"/>
              <a:t> S</a:t>
            </a:r>
            <a:r>
              <a:rPr lang="en-US" altLang="zh-CN" sz="2000" baseline="-25000"/>
              <a:t>1</a:t>
            </a:r>
            <a:endParaRPr lang="en-US" altLang="zh-CN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S.begin = newlabel;  E.true = newlabel;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E.false = S.next;  S</a:t>
            </a:r>
            <a:r>
              <a:rPr lang="en-US" altLang="zh-CN" sz="2000" baseline="-25000"/>
              <a:t>1</a:t>
            </a:r>
            <a:r>
              <a:rPr lang="en-US" altLang="zh-CN" sz="2000"/>
              <a:t>.next = S.begin;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S.code = gen(S.being ‘:’) || E.code || gen(E.true ‘:’) ||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		S</a:t>
            </a:r>
            <a:r>
              <a:rPr lang="en-US" altLang="zh-CN" sz="2000" baseline="-25000"/>
              <a:t>1</a:t>
            </a:r>
            <a:r>
              <a:rPr lang="en-US" altLang="zh-CN" sz="2000"/>
              <a:t>.code || gen(‘goto’ S.begin)</a:t>
            </a:r>
          </a:p>
        </p:txBody>
      </p:sp>
      <p:pic>
        <p:nvPicPr>
          <p:cNvPr id="45060" name="Picture 4" descr="while">
            <a:extLst>
              <a:ext uri="{FF2B5EF4-FFF2-40B4-BE49-F238E27FC236}">
                <a16:creationId xmlns:a16="http://schemas.microsoft.com/office/drawing/2014/main" id="{BFA58574-7835-45F5-B40B-99108E047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95400"/>
            <a:ext cx="33401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CAE9269-6160-4A17-95BE-81DB5D216D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7320" y="1634760"/>
              <a:ext cx="3707280" cy="2847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CAE9269-6160-4A17-95BE-81DB5D216D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7960" y="1625400"/>
                <a:ext cx="3726000" cy="2865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814B7CB-D15B-4E05-A76C-BCAFBC6C97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84"/>
    </mc:Choice>
    <mc:Fallback xmlns="">
      <p:transition spd="slow" advTm="74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79587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61A8F68-8ECA-4BEE-B7E8-A7D7ACE73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8.4.5  </a:t>
            </a:r>
            <a:r>
              <a:rPr lang="zh-CN" altLang="en-US" sz="3600"/>
              <a:t>布尔表达式翻译为控制流语句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94BB656-5F3F-4106-A0F8-B54F51873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E→E</a:t>
            </a:r>
            <a:r>
              <a:rPr lang="en-US" altLang="zh-CN" sz="2000" baseline="-25000"/>
              <a:t>1</a:t>
            </a:r>
            <a:r>
              <a:rPr lang="en-US" altLang="zh-CN" sz="2000"/>
              <a:t> </a:t>
            </a:r>
            <a:r>
              <a:rPr lang="en-US" altLang="zh-CN" sz="2000" b="1"/>
              <a:t>or</a:t>
            </a:r>
            <a:r>
              <a:rPr lang="en-US" altLang="zh-CN" sz="2000"/>
              <a:t> E</a:t>
            </a:r>
            <a:r>
              <a:rPr lang="en-US" altLang="zh-CN" sz="2000" baseline="-25000"/>
              <a:t>2</a:t>
            </a:r>
            <a:r>
              <a:rPr lang="en-US" altLang="zh-CN" sz="2000"/>
              <a:t>	E</a:t>
            </a:r>
            <a:r>
              <a:rPr lang="en-US" altLang="zh-CN" sz="2000" baseline="-25000"/>
              <a:t>1</a:t>
            </a:r>
            <a:r>
              <a:rPr lang="en-US" altLang="zh-CN" sz="2000"/>
              <a:t>.true = E.true; E</a:t>
            </a:r>
            <a:r>
              <a:rPr lang="en-US" altLang="zh-CN" sz="2000" baseline="-25000"/>
              <a:t>1</a:t>
            </a:r>
            <a:r>
              <a:rPr lang="en-US" altLang="zh-CN" sz="2000"/>
              <a:t>.false = newlabel;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E</a:t>
            </a:r>
            <a:r>
              <a:rPr lang="en-US" altLang="zh-CN" sz="2000" baseline="-25000"/>
              <a:t>2</a:t>
            </a:r>
            <a:r>
              <a:rPr lang="en-US" altLang="zh-CN" sz="2000"/>
              <a:t>.true = E.true; E</a:t>
            </a:r>
            <a:r>
              <a:rPr lang="en-US" altLang="zh-CN" sz="2000" baseline="-25000"/>
              <a:t>2</a:t>
            </a:r>
            <a:r>
              <a:rPr lang="en-US" altLang="zh-CN" sz="2000"/>
              <a:t>.false = E.false;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E.code = E</a:t>
            </a:r>
            <a:r>
              <a:rPr lang="en-US" altLang="zh-CN" sz="2000" baseline="-25000"/>
              <a:t>1</a:t>
            </a:r>
            <a:r>
              <a:rPr lang="en-US" altLang="zh-CN" sz="2000"/>
              <a:t>.code || gen(E</a:t>
            </a:r>
            <a:r>
              <a:rPr lang="en-US" altLang="zh-CN" sz="2000" baseline="-25000"/>
              <a:t>1</a:t>
            </a:r>
            <a:r>
              <a:rPr lang="en-US" altLang="zh-CN" sz="2000"/>
              <a:t>.false ‘:’) || E</a:t>
            </a:r>
            <a:r>
              <a:rPr lang="en-US" altLang="zh-CN" sz="2000" baseline="-25000"/>
              <a:t>2</a:t>
            </a:r>
            <a:r>
              <a:rPr lang="en-US" altLang="zh-CN" sz="2000"/>
              <a:t>.code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E→E</a:t>
            </a:r>
            <a:r>
              <a:rPr lang="en-US" altLang="zh-CN" sz="2000" baseline="-25000"/>
              <a:t>1</a:t>
            </a:r>
            <a:r>
              <a:rPr lang="en-US" altLang="zh-CN" sz="2000"/>
              <a:t> </a:t>
            </a:r>
            <a:r>
              <a:rPr lang="en-US" altLang="zh-CN" sz="2000" b="1"/>
              <a:t>and</a:t>
            </a:r>
            <a:r>
              <a:rPr lang="en-US" altLang="zh-CN" sz="2000"/>
              <a:t> E</a:t>
            </a:r>
            <a:r>
              <a:rPr lang="en-US" altLang="zh-CN" sz="2000" baseline="-25000"/>
              <a:t>2</a:t>
            </a:r>
            <a:r>
              <a:rPr lang="en-US" altLang="zh-CN" sz="2000"/>
              <a:t>	E</a:t>
            </a:r>
            <a:r>
              <a:rPr lang="en-US" altLang="zh-CN" sz="2000" baseline="-25000"/>
              <a:t>1</a:t>
            </a:r>
            <a:r>
              <a:rPr lang="en-US" altLang="zh-CN" sz="2000"/>
              <a:t>.true = newlabel; E</a:t>
            </a:r>
            <a:r>
              <a:rPr lang="en-US" altLang="zh-CN" sz="2000" baseline="-25000"/>
              <a:t>1</a:t>
            </a:r>
            <a:r>
              <a:rPr lang="en-US" altLang="zh-CN" sz="2000"/>
              <a:t>.false = E.false;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E</a:t>
            </a:r>
            <a:r>
              <a:rPr lang="en-US" altLang="zh-CN" sz="2000" baseline="-25000"/>
              <a:t>2</a:t>
            </a:r>
            <a:r>
              <a:rPr lang="en-US" altLang="zh-CN" sz="2000"/>
              <a:t>.true = E.true; E</a:t>
            </a:r>
            <a:r>
              <a:rPr lang="en-US" altLang="zh-CN" sz="2000" baseline="-25000"/>
              <a:t>2</a:t>
            </a:r>
            <a:r>
              <a:rPr lang="en-US" altLang="zh-CN" sz="2000"/>
              <a:t>.false = E.false;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E.code = E</a:t>
            </a:r>
            <a:r>
              <a:rPr lang="en-US" altLang="zh-CN" sz="2000" baseline="-25000"/>
              <a:t>1</a:t>
            </a:r>
            <a:r>
              <a:rPr lang="en-US" altLang="zh-CN" sz="2000"/>
              <a:t>.code || gen(E</a:t>
            </a:r>
            <a:r>
              <a:rPr lang="en-US" altLang="zh-CN" sz="2000" baseline="-25000"/>
              <a:t>1</a:t>
            </a:r>
            <a:r>
              <a:rPr lang="en-US" altLang="zh-CN" sz="2000"/>
              <a:t>.true ‘:’) || E</a:t>
            </a:r>
            <a:r>
              <a:rPr lang="en-US" altLang="zh-CN" sz="2000" baseline="-25000"/>
              <a:t>2</a:t>
            </a:r>
            <a:r>
              <a:rPr lang="en-US" altLang="zh-CN" sz="2000"/>
              <a:t>.code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E→</a:t>
            </a:r>
            <a:r>
              <a:rPr lang="en-US" altLang="zh-CN" sz="2000" b="1"/>
              <a:t>not</a:t>
            </a:r>
            <a:r>
              <a:rPr lang="en-US" altLang="zh-CN" sz="2000"/>
              <a:t> E</a:t>
            </a:r>
            <a:r>
              <a:rPr lang="en-US" altLang="zh-CN" sz="2000" baseline="-25000"/>
              <a:t>1</a:t>
            </a:r>
            <a:r>
              <a:rPr lang="en-US" altLang="zh-CN" sz="2000"/>
              <a:t>	E</a:t>
            </a:r>
            <a:r>
              <a:rPr lang="en-US" altLang="zh-CN" sz="2000" baseline="-25000"/>
              <a:t>1</a:t>
            </a:r>
            <a:r>
              <a:rPr lang="en-US" altLang="zh-CN" sz="2000"/>
              <a:t>.true = E.false; E</a:t>
            </a:r>
            <a:r>
              <a:rPr lang="en-US" altLang="zh-CN" sz="2000" baseline="-25000"/>
              <a:t>1</a:t>
            </a:r>
            <a:r>
              <a:rPr lang="en-US" altLang="zh-CN" sz="2000"/>
              <a:t>.false = E.true; E.code = E</a:t>
            </a:r>
            <a:r>
              <a:rPr lang="en-US" altLang="zh-CN" sz="2000" baseline="-25000"/>
              <a:t>1</a:t>
            </a:r>
            <a:r>
              <a:rPr lang="en-US" altLang="zh-CN" sz="2000"/>
              <a:t>.code;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E→( E</a:t>
            </a:r>
            <a:r>
              <a:rPr lang="en-US" altLang="zh-CN" sz="2000" baseline="-25000"/>
              <a:t>1</a:t>
            </a:r>
            <a:r>
              <a:rPr lang="en-US" altLang="zh-CN" sz="2000"/>
              <a:t> )	E</a:t>
            </a:r>
            <a:r>
              <a:rPr lang="en-US" altLang="zh-CN" sz="2000" baseline="-25000"/>
              <a:t>1</a:t>
            </a:r>
            <a:r>
              <a:rPr lang="en-US" altLang="zh-CN" sz="2000"/>
              <a:t>.true = E.true; E</a:t>
            </a:r>
            <a:r>
              <a:rPr lang="en-US" altLang="zh-CN" sz="2000" baseline="-25000"/>
              <a:t>1</a:t>
            </a:r>
            <a:r>
              <a:rPr lang="en-US" altLang="zh-CN" sz="2000"/>
              <a:t>.false = E.false; E.code = E</a:t>
            </a:r>
            <a:r>
              <a:rPr lang="en-US" altLang="zh-CN" sz="2000" baseline="-25000"/>
              <a:t>1</a:t>
            </a:r>
            <a:r>
              <a:rPr lang="en-US" altLang="zh-CN" sz="2000"/>
              <a:t>.code;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E→</a:t>
            </a:r>
            <a:r>
              <a:rPr lang="en-US" altLang="zh-CN" sz="2000" b="1"/>
              <a:t>id</a:t>
            </a:r>
            <a:r>
              <a:rPr lang="en-US" altLang="zh-CN" sz="2000" b="1" baseline="-25000"/>
              <a:t>1</a:t>
            </a:r>
            <a:r>
              <a:rPr lang="en-US" altLang="zh-CN" sz="2000" b="1"/>
              <a:t> relop id</a:t>
            </a:r>
            <a:r>
              <a:rPr lang="en-US" altLang="zh-CN" sz="2000" b="1" baseline="-25000"/>
              <a:t>2</a:t>
            </a:r>
            <a:r>
              <a:rPr lang="en-US" altLang="zh-CN" sz="2000"/>
              <a:t>	E.code = gen(‘if’ id</a:t>
            </a:r>
            <a:r>
              <a:rPr lang="en-US" altLang="zh-CN" sz="2000" baseline="-25000"/>
              <a:t>1</a:t>
            </a:r>
            <a:r>
              <a:rPr lang="en-US" altLang="zh-CN" sz="2000"/>
              <a:t>.place relop.op id</a:t>
            </a:r>
            <a:r>
              <a:rPr lang="en-US" altLang="zh-CN" sz="2000" baseline="-25000"/>
              <a:t>2</a:t>
            </a:r>
            <a:r>
              <a:rPr lang="en-US" altLang="zh-CN" sz="2000"/>
              <a:t>.place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				‘goto’ E.true) || gen(‘goto’ E.false)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E→</a:t>
            </a:r>
            <a:r>
              <a:rPr lang="en-US" altLang="zh-CN" sz="2000" b="1"/>
              <a:t>true</a:t>
            </a:r>
            <a:r>
              <a:rPr lang="en-US" altLang="zh-CN" sz="2000"/>
              <a:t>		E.code = gen(‘goto’ E.true);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E→</a:t>
            </a:r>
            <a:r>
              <a:rPr lang="en-US" altLang="zh-CN" sz="2000" b="1"/>
              <a:t>false</a:t>
            </a:r>
            <a:r>
              <a:rPr lang="en-US" altLang="zh-CN" sz="2000"/>
              <a:t>		E.code = gen(‘goto’ E.false);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6F5E74F-0DD4-4EA4-997C-A760A7C385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0240" y="1371600"/>
              <a:ext cx="7287120" cy="4506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6F5E74F-0DD4-4EA4-997C-A760A7C385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0880" y="1362240"/>
                <a:ext cx="7305840" cy="4524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8919115E-21F7-420A-A1C9-08A319F59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691"/>
    </mc:Choice>
    <mc:Fallback xmlns="">
      <p:transition spd="slow" advTm="345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7|1.2|1.4|0.4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2.3|0.3|43.5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1.2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3|0.5|0.9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17148</TotalTime>
  <Words>1664</Words>
  <Application>Microsoft Office PowerPoint</Application>
  <PresentationFormat>全屏显示(4:3)</PresentationFormat>
  <Paragraphs>168</Paragraphs>
  <Slides>16</Slides>
  <Notes>0</Notes>
  <HiddenSlides>0</HiddenSlides>
  <MMClips>16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宋体</vt:lpstr>
      <vt:lpstr>Tahoma</vt:lpstr>
      <vt:lpstr>Times New Roman</vt:lpstr>
      <vt:lpstr>Wingdings</vt:lpstr>
      <vt:lpstr>Blends</vt:lpstr>
      <vt:lpstr>8.4  布尔表达式的翻译</vt:lpstr>
      <vt:lpstr>8.4.2  用数值表示布尔值</vt:lpstr>
      <vt:lpstr>翻译模式</vt:lpstr>
      <vt:lpstr>例8.3</vt:lpstr>
      <vt:lpstr>8.4.3  控制流语句的翻译</vt:lpstr>
      <vt:lpstr>语法制导定义－if</vt:lpstr>
      <vt:lpstr>语法制导定义－if-else</vt:lpstr>
      <vt:lpstr>语法制导定义</vt:lpstr>
      <vt:lpstr>8.4.5  布尔表达式翻译为控制流语句</vt:lpstr>
      <vt:lpstr>例8.4</vt:lpstr>
      <vt:lpstr>例8.5</vt:lpstr>
      <vt:lpstr>8.4.6  混合翻译方式</vt:lpstr>
      <vt:lpstr>8.5  case语句的翻译</vt:lpstr>
      <vt:lpstr>翻译方法</vt:lpstr>
      <vt:lpstr>翻译方法1</vt:lpstr>
      <vt:lpstr>翻译方法2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王刚</cp:lastModifiedBy>
  <cp:revision>1811</cp:revision>
  <dcterms:created xsi:type="dcterms:W3CDTF">2003-06-05T11:51:39Z</dcterms:created>
  <dcterms:modified xsi:type="dcterms:W3CDTF">2020-12-14T10:26:04Z</dcterms:modified>
</cp:coreProperties>
</file>